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9"/>
  </p:notesMasterIdLst>
  <p:sldIdLst>
    <p:sldId id="286" r:id="rId2"/>
    <p:sldId id="280" r:id="rId3"/>
    <p:sldId id="259" r:id="rId4"/>
    <p:sldId id="257" r:id="rId5"/>
    <p:sldId id="271" r:id="rId6"/>
    <p:sldId id="276" r:id="rId7"/>
    <p:sldId id="272" r:id="rId8"/>
    <p:sldId id="281" r:id="rId9"/>
    <p:sldId id="266" r:id="rId10"/>
    <p:sldId id="268" r:id="rId11"/>
    <p:sldId id="273" r:id="rId12"/>
    <p:sldId id="275" r:id="rId13"/>
    <p:sldId id="284" r:id="rId14"/>
    <p:sldId id="261" r:id="rId15"/>
    <p:sldId id="263" r:id="rId16"/>
    <p:sldId id="262" r:id="rId17"/>
    <p:sldId id="270" r:id="rId18"/>
    <p:sldId id="283" r:id="rId19"/>
    <p:sldId id="274" r:id="rId20"/>
    <p:sldId id="269" r:id="rId21"/>
    <p:sldId id="277" r:id="rId22"/>
    <p:sldId id="278" r:id="rId23"/>
    <p:sldId id="282" r:id="rId24"/>
    <p:sldId id="264" r:id="rId25"/>
    <p:sldId id="265" r:id="rId26"/>
    <p:sldId id="267" r:id="rId27"/>
    <p:sldId id="285" r:id="rId28"/>
  </p:sldIdLst>
  <p:sldSz cx="12192000" cy="6858000"/>
  <p:notesSz cx="6858000" cy="9144000"/>
  <p:custDataLst>
    <p:tags r:id="rId30"/>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5127D"/>
    <a:srgbClr val="9FCB3D"/>
    <a:srgbClr val="F27E20"/>
    <a:srgbClr val="4AB5E2"/>
    <a:srgbClr val="D52129"/>
    <a:srgbClr val="FCFCF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561" autoAdjust="0"/>
    <p:restoredTop sz="94660"/>
  </p:normalViewPr>
  <p:slideViewPr>
    <p:cSldViewPr snapToGrid="0" showGuides="1">
      <p:cViewPr varScale="1">
        <p:scale>
          <a:sx n="82" d="100"/>
          <a:sy n="82" d="100"/>
        </p:scale>
        <p:origin x="878" y="470"/>
      </p:cViewPr>
      <p:guideLst/>
    </p:cSldViewPr>
  </p:slideViewPr>
  <p:notesTextViewPr>
    <p:cViewPr>
      <p:scale>
        <a:sx n="1" d="1"/>
        <a:sy n="1" d="1"/>
      </p:scale>
      <p:origin x="0" y="0"/>
    </p:cViewPr>
  </p:notesTextViewPr>
  <p:sorterViewPr>
    <p:cViewPr>
      <p:scale>
        <a:sx n="75" d="100"/>
        <a:sy n="75"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ags" Target="tags/tag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zh-CN"/>
        </a:p>
      </c:txPr>
    </c:title>
    <c:autoTitleDeleted val="0"/>
    <c:plotArea>
      <c:layout/>
      <c:stockChart>
        <c:ser>
          <c:idx val="0"/>
          <c:order val="0"/>
          <c:tx>
            <c:strRef>
              <c:f>Sheet1!$B$1</c:f>
              <c:strCache>
                <c:ptCount val="1"/>
                <c:pt idx="0">
                  <c:v>开盘</c:v>
                </c:pt>
              </c:strCache>
            </c:strRef>
          </c:tx>
          <c:spPr>
            <a:ln w="19050" cap="rnd">
              <a:noFill/>
              <a:round/>
            </a:ln>
            <a:effectLst/>
          </c:spPr>
          <c:marker>
            <c:symbol val="none"/>
          </c:marker>
          <c:cat>
            <c:numRef>
              <c:f>Sheet1!$A$2:$A$6</c:f>
              <c:numCache>
                <c:formatCode>m/d/yyyy</c:formatCode>
                <c:ptCount val="5"/>
                <c:pt idx="0">
                  <c:v>43105</c:v>
                </c:pt>
                <c:pt idx="1">
                  <c:v>43106</c:v>
                </c:pt>
                <c:pt idx="2">
                  <c:v>43107</c:v>
                </c:pt>
                <c:pt idx="3">
                  <c:v>43108</c:v>
                </c:pt>
                <c:pt idx="4">
                  <c:v>43109</c:v>
                </c:pt>
              </c:numCache>
            </c:numRef>
          </c:cat>
          <c:val>
            <c:numRef>
              <c:f>Sheet1!$B$2:$B$6</c:f>
              <c:numCache>
                <c:formatCode>General</c:formatCode>
                <c:ptCount val="5"/>
                <c:pt idx="0">
                  <c:v>44</c:v>
                </c:pt>
                <c:pt idx="1">
                  <c:v>25</c:v>
                </c:pt>
                <c:pt idx="2">
                  <c:v>38</c:v>
                </c:pt>
                <c:pt idx="3">
                  <c:v>50</c:v>
                </c:pt>
                <c:pt idx="4">
                  <c:v>34</c:v>
                </c:pt>
              </c:numCache>
            </c:numRef>
          </c:val>
          <c:smooth val="0"/>
          <c:extLst>
            <c:ext xmlns:c16="http://schemas.microsoft.com/office/drawing/2014/chart" uri="{C3380CC4-5D6E-409C-BE32-E72D297353CC}">
              <c16:uniqueId val="{00000000-A678-4172-8390-1B262006A33B}"/>
            </c:ext>
          </c:extLst>
        </c:ser>
        <c:ser>
          <c:idx val="1"/>
          <c:order val="1"/>
          <c:tx>
            <c:strRef>
              <c:f>Sheet1!$C$1</c:f>
              <c:strCache>
                <c:ptCount val="1"/>
                <c:pt idx="0">
                  <c:v>盘高</c:v>
                </c:pt>
              </c:strCache>
            </c:strRef>
          </c:tx>
          <c:spPr>
            <a:ln w="19050" cap="rnd">
              <a:noFill/>
              <a:round/>
            </a:ln>
            <a:effectLst/>
          </c:spPr>
          <c:marker>
            <c:symbol val="none"/>
          </c:marker>
          <c:cat>
            <c:numRef>
              <c:f>Sheet1!$A$2:$A$6</c:f>
              <c:numCache>
                <c:formatCode>m/d/yyyy</c:formatCode>
                <c:ptCount val="5"/>
                <c:pt idx="0">
                  <c:v>43105</c:v>
                </c:pt>
                <c:pt idx="1">
                  <c:v>43106</c:v>
                </c:pt>
                <c:pt idx="2">
                  <c:v>43107</c:v>
                </c:pt>
                <c:pt idx="3">
                  <c:v>43108</c:v>
                </c:pt>
                <c:pt idx="4">
                  <c:v>43109</c:v>
                </c:pt>
              </c:numCache>
            </c:numRef>
          </c:cat>
          <c:val>
            <c:numRef>
              <c:f>Sheet1!$C$2:$C$6</c:f>
              <c:numCache>
                <c:formatCode>General</c:formatCode>
                <c:ptCount val="5"/>
                <c:pt idx="0">
                  <c:v>55</c:v>
                </c:pt>
                <c:pt idx="1">
                  <c:v>57</c:v>
                </c:pt>
                <c:pt idx="2">
                  <c:v>57</c:v>
                </c:pt>
                <c:pt idx="3">
                  <c:v>58</c:v>
                </c:pt>
                <c:pt idx="4">
                  <c:v>36</c:v>
                </c:pt>
              </c:numCache>
            </c:numRef>
          </c:val>
          <c:smooth val="0"/>
          <c:extLst>
            <c:ext xmlns:c16="http://schemas.microsoft.com/office/drawing/2014/chart" uri="{C3380CC4-5D6E-409C-BE32-E72D297353CC}">
              <c16:uniqueId val="{00000001-A678-4172-8390-1B262006A33B}"/>
            </c:ext>
          </c:extLst>
        </c:ser>
        <c:ser>
          <c:idx val="2"/>
          <c:order val="2"/>
          <c:tx>
            <c:strRef>
              <c:f>Sheet1!$D$1</c:f>
              <c:strCache>
                <c:ptCount val="1"/>
                <c:pt idx="0">
                  <c:v>盘低</c:v>
                </c:pt>
              </c:strCache>
            </c:strRef>
          </c:tx>
          <c:spPr>
            <a:ln w="19050" cap="rnd">
              <a:noFill/>
              <a:round/>
            </a:ln>
            <a:effectLst/>
          </c:spPr>
          <c:marker>
            <c:symbol val="none"/>
          </c:marker>
          <c:cat>
            <c:numRef>
              <c:f>Sheet1!$A$2:$A$6</c:f>
              <c:numCache>
                <c:formatCode>m/d/yyyy</c:formatCode>
                <c:ptCount val="5"/>
                <c:pt idx="0">
                  <c:v>43105</c:v>
                </c:pt>
                <c:pt idx="1">
                  <c:v>43106</c:v>
                </c:pt>
                <c:pt idx="2">
                  <c:v>43107</c:v>
                </c:pt>
                <c:pt idx="3">
                  <c:v>43108</c:v>
                </c:pt>
                <c:pt idx="4">
                  <c:v>43109</c:v>
                </c:pt>
              </c:numCache>
            </c:numRef>
          </c:cat>
          <c:val>
            <c:numRef>
              <c:f>Sheet1!$D$2:$D$6</c:f>
              <c:numCache>
                <c:formatCode>General</c:formatCode>
                <c:ptCount val="5"/>
                <c:pt idx="0">
                  <c:v>11</c:v>
                </c:pt>
                <c:pt idx="1">
                  <c:v>12</c:v>
                </c:pt>
                <c:pt idx="2">
                  <c:v>13</c:v>
                </c:pt>
                <c:pt idx="3">
                  <c:v>11</c:v>
                </c:pt>
                <c:pt idx="4">
                  <c:v>5</c:v>
                </c:pt>
              </c:numCache>
            </c:numRef>
          </c:val>
          <c:smooth val="0"/>
          <c:extLst>
            <c:ext xmlns:c16="http://schemas.microsoft.com/office/drawing/2014/chart" uri="{C3380CC4-5D6E-409C-BE32-E72D297353CC}">
              <c16:uniqueId val="{00000002-A678-4172-8390-1B262006A33B}"/>
            </c:ext>
          </c:extLst>
        </c:ser>
        <c:ser>
          <c:idx val="3"/>
          <c:order val="3"/>
          <c:tx>
            <c:strRef>
              <c:f>Sheet1!$E$1</c:f>
              <c:strCache>
                <c:ptCount val="1"/>
                <c:pt idx="0">
                  <c:v>收盘</c:v>
                </c:pt>
              </c:strCache>
            </c:strRef>
          </c:tx>
          <c:spPr>
            <a:ln w="19050" cap="rnd">
              <a:noFill/>
              <a:round/>
            </a:ln>
            <a:effectLst/>
          </c:spPr>
          <c:marker>
            <c:symbol val="none"/>
          </c:marker>
          <c:cat>
            <c:numRef>
              <c:f>Sheet1!$A$2:$A$6</c:f>
              <c:numCache>
                <c:formatCode>m/d/yyyy</c:formatCode>
                <c:ptCount val="5"/>
                <c:pt idx="0">
                  <c:v>43105</c:v>
                </c:pt>
                <c:pt idx="1">
                  <c:v>43106</c:v>
                </c:pt>
                <c:pt idx="2">
                  <c:v>43107</c:v>
                </c:pt>
                <c:pt idx="3">
                  <c:v>43108</c:v>
                </c:pt>
                <c:pt idx="4">
                  <c:v>43109</c:v>
                </c:pt>
              </c:numCache>
            </c:numRef>
          </c:cat>
          <c:val>
            <c:numRef>
              <c:f>Sheet1!$E$2:$E$6</c:f>
              <c:numCache>
                <c:formatCode>General</c:formatCode>
                <c:ptCount val="5"/>
                <c:pt idx="0">
                  <c:v>25</c:v>
                </c:pt>
                <c:pt idx="1">
                  <c:v>38</c:v>
                </c:pt>
                <c:pt idx="2">
                  <c:v>50</c:v>
                </c:pt>
                <c:pt idx="3">
                  <c:v>34</c:v>
                </c:pt>
                <c:pt idx="4">
                  <c:v>18</c:v>
                </c:pt>
              </c:numCache>
            </c:numRef>
          </c:val>
          <c:smooth val="0"/>
          <c:extLst>
            <c:ext xmlns:c16="http://schemas.microsoft.com/office/drawing/2014/chart" uri="{C3380CC4-5D6E-409C-BE32-E72D297353CC}">
              <c16:uniqueId val="{00000003-A678-4172-8390-1B262006A33B}"/>
            </c:ext>
          </c:extLst>
        </c:ser>
        <c:dLbls>
          <c:showLegendKey val="0"/>
          <c:showVal val="0"/>
          <c:showCatName val="0"/>
          <c:showSerName val="0"/>
          <c:showPercent val="0"/>
          <c:showBubbleSize val="0"/>
        </c:dLbls>
        <c:hiLowLines>
          <c:spPr>
            <a:ln w="9525" cap="flat" cmpd="sng" algn="ctr">
              <a:solidFill>
                <a:schemeClr val="bg1">
                  <a:lumMod val="75000"/>
                </a:schemeClr>
              </a:solidFill>
              <a:round/>
            </a:ln>
            <a:effectLst/>
          </c:spPr>
        </c:hiLowLines>
        <c:upDownBars>
          <c:gapWidth val="150"/>
          <c:upBars>
            <c:spPr>
              <a:solidFill>
                <a:schemeClr val="lt1"/>
              </a:solidFill>
              <a:ln w="9525" cap="flat" cmpd="sng" algn="ctr">
                <a:solidFill>
                  <a:schemeClr val="accent2"/>
                </a:solidFill>
                <a:round/>
              </a:ln>
              <a:effectLst/>
            </c:spPr>
          </c:upBars>
          <c:downBars>
            <c:spPr>
              <a:solidFill>
                <a:schemeClr val="accent2"/>
              </a:solidFill>
              <a:ln w="9525" cap="flat" cmpd="sng" algn="ctr">
                <a:solidFill>
                  <a:schemeClr val="accent2"/>
                </a:solidFill>
                <a:round/>
              </a:ln>
              <a:effectLst/>
            </c:spPr>
          </c:downBars>
        </c:upDownBars>
        <c:axId val="677605112"/>
        <c:axId val="677605768"/>
      </c:stockChart>
      <c:dateAx>
        <c:axId val="677605112"/>
        <c:scaling>
          <c:orientation val="minMax"/>
        </c:scaling>
        <c:delete val="0"/>
        <c:axPos val="b"/>
        <c:numFmt formatCode="m/d/yy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zh-CN"/>
          </a:p>
        </c:txPr>
        <c:crossAx val="677605768"/>
        <c:crosses val="autoZero"/>
        <c:auto val="1"/>
        <c:lblOffset val="100"/>
        <c:baseTimeUnit val="days"/>
      </c:dateAx>
      <c:valAx>
        <c:axId val="67760576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zh-CN"/>
          </a:p>
        </c:txPr>
        <c:crossAx val="67760511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zh-CN"/>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4B2334-1E0E-4A92-B72D-D558188B2BB2}" type="datetimeFigureOut">
              <a:rPr lang="zh-CN" altLang="en-US" smtClean="0"/>
              <a:t>2018/3/15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CF473D1-B6AB-4A6C-8E0F-D876A783B651}" type="slidenum">
              <a:rPr lang="zh-CN" altLang="en-US" smtClean="0"/>
              <a:t>‹#›</a:t>
            </a:fld>
            <a:endParaRPr lang="zh-CN" altLang="en-US"/>
          </a:p>
        </p:txBody>
      </p:sp>
    </p:spTree>
    <p:extLst>
      <p:ext uri="{BB962C8B-B14F-4D97-AF65-F5344CB8AC3E}">
        <p14:creationId xmlns:p14="http://schemas.microsoft.com/office/powerpoint/2010/main" val="34035048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CF473D1-B6AB-4A6C-8E0F-D876A783B651}" type="slidenum">
              <a:rPr lang="zh-CN" altLang="en-US" smtClean="0"/>
              <a:t>1</a:t>
            </a:fld>
            <a:endParaRPr lang="zh-CN" altLang="en-US"/>
          </a:p>
        </p:txBody>
      </p:sp>
    </p:spTree>
    <p:extLst>
      <p:ext uri="{BB962C8B-B14F-4D97-AF65-F5344CB8AC3E}">
        <p14:creationId xmlns:p14="http://schemas.microsoft.com/office/powerpoint/2010/main" val="34049035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4AC0059-71F0-4354-824B-2FFE6EC8EA2C}" type="slidenum">
              <a:rPr lang="zh-CN" altLang="en-US" smtClean="0"/>
              <a:t>10</a:t>
            </a:fld>
            <a:endParaRPr lang="zh-CN" altLang="en-US"/>
          </a:p>
        </p:txBody>
      </p:sp>
    </p:spTree>
    <p:extLst>
      <p:ext uri="{BB962C8B-B14F-4D97-AF65-F5344CB8AC3E}">
        <p14:creationId xmlns:p14="http://schemas.microsoft.com/office/powerpoint/2010/main" val="8834052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44CAA79-63ED-4D4C-97FF-23192032DF93}" type="slidenum">
              <a:rPr lang="zh-CN" altLang="en-US" smtClean="0"/>
              <a:t>11</a:t>
            </a:fld>
            <a:endParaRPr lang="zh-CN" altLang="en-US"/>
          </a:p>
        </p:txBody>
      </p:sp>
    </p:spTree>
    <p:extLst>
      <p:ext uri="{BB962C8B-B14F-4D97-AF65-F5344CB8AC3E}">
        <p14:creationId xmlns:p14="http://schemas.microsoft.com/office/powerpoint/2010/main" val="6332866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44CAA79-63ED-4D4C-97FF-23192032DF93}" type="slidenum">
              <a:rPr lang="zh-CN" altLang="en-US" smtClean="0"/>
              <a:t>12</a:t>
            </a:fld>
            <a:endParaRPr lang="zh-CN" altLang="en-US"/>
          </a:p>
        </p:txBody>
      </p:sp>
    </p:spTree>
    <p:extLst>
      <p:ext uri="{BB962C8B-B14F-4D97-AF65-F5344CB8AC3E}">
        <p14:creationId xmlns:p14="http://schemas.microsoft.com/office/powerpoint/2010/main" val="4890154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CF473D1-B6AB-4A6C-8E0F-D876A783B651}" type="slidenum">
              <a:rPr lang="zh-CN" altLang="en-US" smtClean="0"/>
              <a:t>13</a:t>
            </a:fld>
            <a:endParaRPr lang="zh-CN" altLang="en-US"/>
          </a:p>
        </p:txBody>
      </p:sp>
    </p:spTree>
    <p:extLst>
      <p:ext uri="{BB962C8B-B14F-4D97-AF65-F5344CB8AC3E}">
        <p14:creationId xmlns:p14="http://schemas.microsoft.com/office/powerpoint/2010/main" val="37396171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0A842D5-3964-4D1E-A2D9-636432CD0AB9}" type="slidenum">
              <a:rPr lang="zh-CN" altLang="en-US" smtClean="0"/>
              <a:t>14</a:t>
            </a:fld>
            <a:endParaRPr lang="zh-CN" altLang="en-US"/>
          </a:p>
        </p:txBody>
      </p:sp>
    </p:spTree>
    <p:extLst>
      <p:ext uri="{BB962C8B-B14F-4D97-AF65-F5344CB8AC3E}">
        <p14:creationId xmlns:p14="http://schemas.microsoft.com/office/powerpoint/2010/main" val="20796661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0A842D5-3964-4D1E-A2D9-636432CD0AB9}" type="slidenum">
              <a:rPr lang="zh-CN" altLang="en-US" smtClean="0"/>
              <a:t>15</a:t>
            </a:fld>
            <a:endParaRPr lang="zh-CN" altLang="en-US"/>
          </a:p>
        </p:txBody>
      </p:sp>
    </p:spTree>
    <p:extLst>
      <p:ext uri="{BB962C8B-B14F-4D97-AF65-F5344CB8AC3E}">
        <p14:creationId xmlns:p14="http://schemas.microsoft.com/office/powerpoint/2010/main" val="4245300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0A842D5-3964-4D1E-A2D9-636432CD0AB9}" type="slidenum">
              <a:rPr lang="zh-CN" altLang="en-US" smtClean="0"/>
              <a:t>16</a:t>
            </a:fld>
            <a:endParaRPr lang="zh-CN" altLang="en-US"/>
          </a:p>
        </p:txBody>
      </p:sp>
    </p:spTree>
    <p:extLst>
      <p:ext uri="{BB962C8B-B14F-4D97-AF65-F5344CB8AC3E}">
        <p14:creationId xmlns:p14="http://schemas.microsoft.com/office/powerpoint/2010/main" val="8418578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2A64216-7571-4F55-B8A0-A9B09CAD06D6}" type="slidenum">
              <a:rPr lang="zh-CN" altLang="en-US" smtClean="0"/>
              <a:t>17</a:t>
            </a:fld>
            <a:endParaRPr lang="zh-CN" altLang="en-US"/>
          </a:p>
        </p:txBody>
      </p:sp>
    </p:spTree>
    <p:extLst>
      <p:ext uri="{BB962C8B-B14F-4D97-AF65-F5344CB8AC3E}">
        <p14:creationId xmlns:p14="http://schemas.microsoft.com/office/powerpoint/2010/main" val="32419092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CF473D1-B6AB-4A6C-8E0F-D876A783B651}" type="slidenum">
              <a:rPr lang="zh-CN" altLang="en-US" smtClean="0"/>
              <a:t>18</a:t>
            </a:fld>
            <a:endParaRPr lang="zh-CN" altLang="en-US"/>
          </a:p>
        </p:txBody>
      </p:sp>
    </p:spTree>
    <p:extLst>
      <p:ext uri="{BB962C8B-B14F-4D97-AF65-F5344CB8AC3E}">
        <p14:creationId xmlns:p14="http://schemas.microsoft.com/office/powerpoint/2010/main" val="10470941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44CAA79-63ED-4D4C-97FF-23192032DF93}" type="slidenum">
              <a:rPr lang="zh-CN" altLang="en-US" smtClean="0"/>
              <a:t>19</a:t>
            </a:fld>
            <a:endParaRPr lang="zh-CN" altLang="en-US"/>
          </a:p>
        </p:txBody>
      </p:sp>
    </p:spTree>
    <p:extLst>
      <p:ext uri="{BB962C8B-B14F-4D97-AF65-F5344CB8AC3E}">
        <p14:creationId xmlns:p14="http://schemas.microsoft.com/office/powerpoint/2010/main" val="27575651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CF473D1-B6AB-4A6C-8E0F-D876A783B651}" type="slidenum">
              <a:rPr lang="zh-CN" altLang="en-US" smtClean="0"/>
              <a:t>2</a:t>
            </a:fld>
            <a:endParaRPr lang="zh-CN" altLang="en-US"/>
          </a:p>
        </p:txBody>
      </p:sp>
    </p:spTree>
    <p:extLst>
      <p:ext uri="{BB962C8B-B14F-4D97-AF65-F5344CB8AC3E}">
        <p14:creationId xmlns:p14="http://schemas.microsoft.com/office/powerpoint/2010/main" val="771546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4AC0059-71F0-4354-824B-2FFE6EC8EA2C}" type="slidenum">
              <a:rPr lang="zh-CN" altLang="en-US" smtClean="0"/>
              <a:t>20</a:t>
            </a:fld>
            <a:endParaRPr lang="zh-CN" altLang="en-US"/>
          </a:p>
        </p:txBody>
      </p:sp>
    </p:spTree>
    <p:extLst>
      <p:ext uri="{BB962C8B-B14F-4D97-AF65-F5344CB8AC3E}">
        <p14:creationId xmlns:p14="http://schemas.microsoft.com/office/powerpoint/2010/main" val="7962170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B0E87B-222C-4A6A-A0C2-79819C008196}" type="slidenum">
              <a:rPr lang="zh-CN" altLang="en-US" smtClean="0"/>
              <a:t>21</a:t>
            </a:fld>
            <a:endParaRPr lang="zh-CN" altLang="en-US"/>
          </a:p>
        </p:txBody>
      </p:sp>
    </p:spTree>
    <p:extLst>
      <p:ext uri="{BB962C8B-B14F-4D97-AF65-F5344CB8AC3E}">
        <p14:creationId xmlns:p14="http://schemas.microsoft.com/office/powerpoint/2010/main" val="1556815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B0E87B-222C-4A6A-A0C2-79819C008196}" type="slidenum">
              <a:rPr lang="zh-CN" altLang="en-US" smtClean="0"/>
              <a:t>22</a:t>
            </a:fld>
            <a:endParaRPr lang="zh-CN" altLang="en-US"/>
          </a:p>
        </p:txBody>
      </p:sp>
    </p:spTree>
    <p:extLst>
      <p:ext uri="{BB962C8B-B14F-4D97-AF65-F5344CB8AC3E}">
        <p14:creationId xmlns:p14="http://schemas.microsoft.com/office/powerpoint/2010/main" val="27484963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CF473D1-B6AB-4A6C-8E0F-D876A783B651}" type="slidenum">
              <a:rPr lang="zh-CN" altLang="en-US" smtClean="0"/>
              <a:t>23</a:t>
            </a:fld>
            <a:endParaRPr lang="zh-CN" altLang="en-US"/>
          </a:p>
        </p:txBody>
      </p:sp>
    </p:spTree>
    <p:extLst>
      <p:ext uri="{BB962C8B-B14F-4D97-AF65-F5344CB8AC3E}">
        <p14:creationId xmlns:p14="http://schemas.microsoft.com/office/powerpoint/2010/main" val="26529312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795DCD-EFCC-4862-B595-0A233B6EF921}" type="slidenum">
              <a:rPr lang="zh-CN" altLang="en-US" smtClean="0"/>
              <a:t>24</a:t>
            </a:fld>
            <a:endParaRPr lang="zh-CN" altLang="en-US"/>
          </a:p>
        </p:txBody>
      </p:sp>
    </p:spTree>
    <p:extLst>
      <p:ext uri="{BB962C8B-B14F-4D97-AF65-F5344CB8AC3E}">
        <p14:creationId xmlns:p14="http://schemas.microsoft.com/office/powerpoint/2010/main" val="16741896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795DCD-EFCC-4862-B595-0A233B6EF921}" type="slidenum">
              <a:rPr lang="zh-CN" altLang="en-US" smtClean="0"/>
              <a:t>25</a:t>
            </a:fld>
            <a:endParaRPr lang="zh-CN" altLang="en-US"/>
          </a:p>
        </p:txBody>
      </p:sp>
    </p:spTree>
    <p:extLst>
      <p:ext uri="{BB962C8B-B14F-4D97-AF65-F5344CB8AC3E}">
        <p14:creationId xmlns:p14="http://schemas.microsoft.com/office/powerpoint/2010/main" val="13804422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4AC0059-71F0-4354-824B-2FFE6EC8EA2C}" type="slidenum">
              <a:rPr lang="zh-CN" altLang="en-US" smtClean="0"/>
              <a:t>26</a:t>
            </a:fld>
            <a:endParaRPr lang="zh-CN" altLang="en-US"/>
          </a:p>
        </p:txBody>
      </p:sp>
    </p:spTree>
    <p:extLst>
      <p:ext uri="{BB962C8B-B14F-4D97-AF65-F5344CB8AC3E}">
        <p14:creationId xmlns:p14="http://schemas.microsoft.com/office/powerpoint/2010/main" val="32533161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CF473D1-B6AB-4A6C-8E0F-D876A783B651}" type="slidenum">
              <a:rPr lang="zh-CN" altLang="en-US" smtClean="0"/>
              <a:t>27</a:t>
            </a:fld>
            <a:endParaRPr lang="zh-CN" altLang="en-US"/>
          </a:p>
        </p:txBody>
      </p:sp>
    </p:spTree>
    <p:extLst>
      <p:ext uri="{BB962C8B-B14F-4D97-AF65-F5344CB8AC3E}">
        <p14:creationId xmlns:p14="http://schemas.microsoft.com/office/powerpoint/2010/main" val="16891328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CF473D1-B6AB-4A6C-8E0F-D876A783B651}" type="slidenum">
              <a:rPr lang="zh-CN" altLang="en-US" smtClean="0"/>
              <a:t>3</a:t>
            </a:fld>
            <a:endParaRPr lang="zh-CN" altLang="en-US"/>
          </a:p>
        </p:txBody>
      </p:sp>
    </p:spTree>
    <p:extLst>
      <p:ext uri="{BB962C8B-B14F-4D97-AF65-F5344CB8AC3E}">
        <p14:creationId xmlns:p14="http://schemas.microsoft.com/office/powerpoint/2010/main" val="26145419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CF473D1-B6AB-4A6C-8E0F-D876A783B651}" type="slidenum">
              <a:rPr lang="zh-CN" altLang="en-US" smtClean="0"/>
              <a:t>4</a:t>
            </a:fld>
            <a:endParaRPr lang="zh-CN" altLang="en-US"/>
          </a:p>
        </p:txBody>
      </p:sp>
    </p:spTree>
    <p:extLst>
      <p:ext uri="{BB962C8B-B14F-4D97-AF65-F5344CB8AC3E}">
        <p14:creationId xmlns:p14="http://schemas.microsoft.com/office/powerpoint/2010/main" val="40298968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2A64216-7571-4F55-B8A0-A9B09CAD06D6}" type="slidenum">
              <a:rPr lang="zh-CN" altLang="en-US" smtClean="0"/>
              <a:t>5</a:t>
            </a:fld>
            <a:endParaRPr lang="zh-CN" altLang="en-US"/>
          </a:p>
        </p:txBody>
      </p:sp>
    </p:spTree>
    <p:extLst>
      <p:ext uri="{BB962C8B-B14F-4D97-AF65-F5344CB8AC3E}">
        <p14:creationId xmlns:p14="http://schemas.microsoft.com/office/powerpoint/2010/main" val="40721524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B0E87B-222C-4A6A-A0C2-79819C008196}" type="slidenum">
              <a:rPr lang="zh-CN" altLang="en-US" smtClean="0"/>
              <a:t>6</a:t>
            </a:fld>
            <a:endParaRPr lang="zh-CN" altLang="en-US"/>
          </a:p>
        </p:txBody>
      </p:sp>
    </p:spTree>
    <p:extLst>
      <p:ext uri="{BB962C8B-B14F-4D97-AF65-F5344CB8AC3E}">
        <p14:creationId xmlns:p14="http://schemas.microsoft.com/office/powerpoint/2010/main" val="4372571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2A64216-7571-4F55-B8A0-A9B09CAD06D6}" type="slidenum">
              <a:rPr lang="zh-CN" altLang="en-US" smtClean="0"/>
              <a:t>7</a:t>
            </a:fld>
            <a:endParaRPr lang="zh-CN" altLang="en-US"/>
          </a:p>
        </p:txBody>
      </p:sp>
    </p:spTree>
    <p:extLst>
      <p:ext uri="{BB962C8B-B14F-4D97-AF65-F5344CB8AC3E}">
        <p14:creationId xmlns:p14="http://schemas.microsoft.com/office/powerpoint/2010/main" val="361009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CF473D1-B6AB-4A6C-8E0F-D876A783B651}" type="slidenum">
              <a:rPr lang="zh-CN" altLang="en-US" smtClean="0"/>
              <a:t>8</a:t>
            </a:fld>
            <a:endParaRPr lang="zh-CN" altLang="en-US"/>
          </a:p>
        </p:txBody>
      </p:sp>
    </p:spTree>
    <p:extLst>
      <p:ext uri="{BB962C8B-B14F-4D97-AF65-F5344CB8AC3E}">
        <p14:creationId xmlns:p14="http://schemas.microsoft.com/office/powerpoint/2010/main" val="11457028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795DCD-EFCC-4862-B595-0A233B6EF921}" type="slidenum">
              <a:rPr lang="zh-CN" altLang="en-US" smtClean="0"/>
              <a:t>9</a:t>
            </a:fld>
            <a:endParaRPr lang="zh-CN" altLang="en-US"/>
          </a:p>
        </p:txBody>
      </p:sp>
    </p:spTree>
    <p:extLst>
      <p:ext uri="{BB962C8B-B14F-4D97-AF65-F5344CB8AC3E}">
        <p14:creationId xmlns:p14="http://schemas.microsoft.com/office/powerpoint/2010/main" val="8743313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59170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06899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9" name="图片占位符 8"/>
          <p:cNvSpPr>
            <a:spLocks noGrp="1"/>
          </p:cNvSpPr>
          <p:nvPr>
            <p:ph type="pic" sz="quarter" idx="10"/>
          </p:nvPr>
        </p:nvSpPr>
        <p:spPr>
          <a:xfrm>
            <a:off x="1055688" y="3861572"/>
            <a:ext cx="1514750" cy="1514750"/>
          </a:xfrm>
          <a:custGeom>
            <a:avLst/>
            <a:gdLst>
              <a:gd name="connsiteX0" fmla="*/ 757375 w 1514750"/>
              <a:gd name="connsiteY0" fmla="*/ 0 h 1514750"/>
              <a:gd name="connsiteX1" fmla="*/ 1514750 w 1514750"/>
              <a:gd name="connsiteY1" fmla="*/ 757375 h 1514750"/>
              <a:gd name="connsiteX2" fmla="*/ 757375 w 1514750"/>
              <a:gd name="connsiteY2" fmla="*/ 1514750 h 1514750"/>
              <a:gd name="connsiteX3" fmla="*/ 0 w 1514750"/>
              <a:gd name="connsiteY3" fmla="*/ 757375 h 1514750"/>
              <a:gd name="connsiteX4" fmla="*/ 757375 w 1514750"/>
              <a:gd name="connsiteY4" fmla="*/ 0 h 1514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750" h="1514750">
                <a:moveTo>
                  <a:pt x="757375" y="0"/>
                </a:moveTo>
                <a:cubicBezTo>
                  <a:pt x="1175662" y="0"/>
                  <a:pt x="1514750" y="339088"/>
                  <a:pt x="1514750" y="757375"/>
                </a:cubicBezTo>
                <a:cubicBezTo>
                  <a:pt x="1514750" y="1175662"/>
                  <a:pt x="1175662" y="1514750"/>
                  <a:pt x="757375" y="1514750"/>
                </a:cubicBezTo>
                <a:cubicBezTo>
                  <a:pt x="339088" y="1514750"/>
                  <a:pt x="0" y="1175662"/>
                  <a:pt x="0" y="757375"/>
                </a:cubicBezTo>
                <a:cubicBezTo>
                  <a:pt x="0" y="339088"/>
                  <a:pt x="339088" y="0"/>
                  <a:pt x="757375" y="0"/>
                </a:cubicBezTo>
                <a:close/>
              </a:path>
            </a:pathLst>
          </a:cu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a:endParaRPr lang="zh-CN" altLang="en-US"/>
          </a:p>
        </p:txBody>
      </p:sp>
      <p:sp>
        <p:nvSpPr>
          <p:cNvPr id="10" name="图片占位符 9"/>
          <p:cNvSpPr>
            <a:spLocks noGrp="1"/>
          </p:cNvSpPr>
          <p:nvPr>
            <p:ph type="pic" sz="quarter" idx="11"/>
          </p:nvPr>
        </p:nvSpPr>
        <p:spPr>
          <a:xfrm>
            <a:off x="9621563" y="3861572"/>
            <a:ext cx="1514750" cy="1514750"/>
          </a:xfrm>
          <a:custGeom>
            <a:avLst/>
            <a:gdLst>
              <a:gd name="connsiteX0" fmla="*/ 757375 w 1514750"/>
              <a:gd name="connsiteY0" fmla="*/ 0 h 1514750"/>
              <a:gd name="connsiteX1" fmla="*/ 1514750 w 1514750"/>
              <a:gd name="connsiteY1" fmla="*/ 757375 h 1514750"/>
              <a:gd name="connsiteX2" fmla="*/ 757375 w 1514750"/>
              <a:gd name="connsiteY2" fmla="*/ 1514750 h 1514750"/>
              <a:gd name="connsiteX3" fmla="*/ 0 w 1514750"/>
              <a:gd name="connsiteY3" fmla="*/ 757375 h 1514750"/>
              <a:gd name="connsiteX4" fmla="*/ 757375 w 1514750"/>
              <a:gd name="connsiteY4" fmla="*/ 0 h 1514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750" h="1514750">
                <a:moveTo>
                  <a:pt x="757375" y="0"/>
                </a:moveTo>
                <a:cubicBezTo>
                  <a:pt x="1175662" y="0"/>
                  <a:pt x="1514750" y="339088"/>
                  <a:pt x="1514750" y="757375"/>
                </a:cubicBezTo>
                <a:cubicBezTo>
                  <a:pt x="1514750" y="1175662"/>
                  <a:pt x="1175662" y="1514750"/>
                  <a:pt x="757375" y="1514750"/>
                </a:cubicBezTo>
                <a:cubicBezTo>
                  <a:pt x="339088" y="1514750"/>
                  <a:pt x="0" y="1175662"/>
                  <a:pt x="0" y="757375"/>
                </a:cubicBezTo>
                <a:cubicBezTo>
                  <a:pt x="0" y="339088"/>
                  <a:pt x="339088" y="0"/>
                  <a:pt x="757375" y="0"/>
                </a:cubicBezTo>
                <a:close/>
              </a:path>
            </a:pathLst>
          </a:cu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a:endParaRPr lang="zh-CN" altLang="en-US"/>
          </a:p>
        </p:txBody>
      </p:sp>
    </p:spTree>
    <p:extLst>
      <p:ext uri="{BB962C8B-B14F-4D97-AF65-F5344CB8AC3E}">
        <p14:creationId xmlns:p14="http://schemas.microsoft.com/office/powerpoint/2010/main" val="28014295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3_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2470506" y="3430746"/>
            <a:ext cx="1438900" cy="1438900"/>
          </a:xfrm>
          <a:custGeom>
            <a:avLst/>
            <a:gdLst>
              <a:gd name="connsiteX0" fmla="*/ 719450 w 1438900"/>
              <a:gd name="connsiteY0" fmla="*/ 0 h 1438900"/>
              <a:gd name="connsiteX1" fmla="*/ 1438900 w 1438900"/>
              <a:gd name="connsiteY1" fmla="*/ 719450 h 1438900"/>
              <a:gd name="connsiteX2" fmla="*/ 719450 w 1438900"/>
              <a:gd name="connsiteY2" fmla="*/ 1438900 h 1438900"/>
              <a:gd name="connsiteX3" fmla="*/ 0 w 1438900"/>
              <a:gd name="connsiteY3" fmla="*/ 719450 h 1438900"/>
              <a:gd name="connsiteX4" fmla="*/ 719450 w 1438900"/>
              <a:gd name="connsiteY4" fmla="*/ 0 h 1438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8900" h="1438900">
                <a:moveTo>
                  <a:pt x="719450" y="0"/>
                </a:moveTo>
                <a:cubicBezTo>
                  <a:pt x="1116791" y="0"/>
                  <a:pt x="1438900" y="322109"/>
                  <a:pt x="1438900" y="719450"/>
                </a:cubicBezTo>
                <a:cubicBezTo>
                  <a:pt x="1438900" y="1116791"/>
                  <a:pt x="1116791" y="1438900"/>
                  <a:pt x="719450" y="1438900"/>
                </a:cubicBezTo>
                <a:cubicBezTo>
                  <a:pt x="322109" y="1438900"/>
                  <a:pt x="0" y="1116791"/>
                  <a:pt x="0" y="719450"/>
                </a:cubicBezTo>
                <a:cubicBezTo>
                  <a:pt x="0" y="322109"/>
                  <a:pt x="322109" y="0"/>
                  <a:pt x="719450" y="0"/>
                </a:cubicBezTo>
                <a:close/>
              </a:path>
            </a:pathLst>
          </a:cu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a:endParaRPr lang="zh-CN" altLang="en-US"/>
          </a:p>
        </p:txBody>
      </p:sp>
      <p:sp>
        <p:nvSpPr>
          <p:cNvPr id="11" name="图片占位符 10"/>
          <p:cNvSpPr>
            <a:spLocks noGrp="1"/>
          </p:cNvSpPr>
          <p:nvPr>
            <p:ph type="pic" sz="quarter" idx="11"/>
          </p:nvPr>
        </p:nvSpPr>
        <p:spPr>
          <a:xfrm>
            <a:off x="5927442" y="3430746"/>
            <a:ext cx="1438900" cy="1438900"/>
          </a:xfrm>
          <a:custGeom>
            <a:avLst/>
            <a:gdLst>
              <a:gd name="connsiteX0" fmla="*/ 719450 w 1438900"/>
              <a:gd name="connsiteY0" fmla="*/ 0 h 1438900"/>
              <a:gd name="connsiteX1" fmla="*/ 1438900 w 1438900"/>
              <a:gd name="connsiteY1" fmla="*/ 719450 h 1438900"/>
              <a:gd name="connsiteX2" fmla="*/ 719450 w 1438900"/>
              <a:gd name="connsiteY2" fmla="*/ 1438900 h 1438900"/>
              <a:gd name="connsiteX3" fmla="*/ 0 w 1438900"/>
              <a:gd name="connsiteY3" fmla="*/ 719450 h 1438900"/>
              <a:gd name="connsiteX4" fmla="*/ 719450 w 1438900"/>
              <a:gd name="connsiteY4" fmla="*/ 0 h 1438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8900" h="1438900">
                <a:moveTo>
                  <a:pt x="719450" y="0"/>
                </a:moveTo>
                <a:cubicBezTo>
                  <a:pt x="1116791" y="0"/>
                  <a:pt x="1438900" y="322109"/>
                  <a:pt x="1438900" y="719450"/>
                </a:cubicBezTo>
                <a:cubicBezTo>
                  <a:pt x="1438900" y="1116791"/>
                  <a:pt x="1116791" y="1438900"/>
                  <a:pt x="719450" y="1438900"/>
                </a:cubicBezTo>
                <a:cubicBezTo>
                  <a:pt x="322109" y="1438900"/>
                  <a:pt x="0" y="1116791"/>
                  <a:pt x="0" y="719450"/>
                </a:cubicBezTo>
                <a:cubicBezTo>
                  <a:pt x="0" y="322109"/>
                  <a:pt x="322109" y="0"/>
                  <a:pt x="719450" y="0"/>
                </a:cubicBezTo>
                <a:close/>
              </a:path>
            </a:pathLst>
          </a:cu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a:endParaRPr lang="zh-CN" altLang="en-US"/>
          </a:p>
        </p:txBody>
      </p:sp>
      <p:sp>
        <p:nvSpPr>
          <p:cNvPr id="12" name="图片占位符 11"/>
          <p:cNvSpPr>
            <a:spLocks noGrp="1"/>
          </p:cNvSpPr>
          <p:nvPr>
            <p:ph type="pic" sz="quarter" idx="12"/>
          </p:nvPr>
        </p:nvSpPr>
        <p:spPr>
          <a:xfrm>
            <a:off x="9365281" y="3430746"/>
            <a:ext cx="1438900" cy="1438900"/>
          </a:xfrm>
          <a:custGeom>
            <a:avLst/>
            <a:gdLst>
              <a:gd name="connsiteX0" fmla="*/ 719450 w 1438900"/>
              <a:gd name="connsiteY0" fmla="*/ 0 h 1438900"/>
              <a:gd name="connsiteX1" fmla="*/ 1438900 w 1438900"/>
              <a:gd name="connsiteY1" fmla="*/ 719450 h 1438900"/>
              <a:gd name="connsiteX2" fmla="*/ 719450 w 1438900"/>
              <a:gd name="connsiteY2" fmla="*/ 1438900 h 1438900"/>
              <a:gd name="connsiteX3" fmla="*/ 0 w 1438900"/>
              <a:gd name="connsiteY3" fmla="*/ 719450 h 1438900"/>
              <a:gd name="connsiteX4" fmla="*/ 719450 w 1438900"/>
              <a:gd name="connsiteY4" fmla="*/ 0 h 1438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8900" h="1438900">
                <a:moveTo>
                  <a:pt x="719450" y="0"/>
                </a:moveTo>
                <a:cubicBezTo>
                  <a:pt x="1116791" y="0"/>
                  <a:pt x="1438900" y="322109"/>
                  <a:pt x="1438900" y="719450"/>
                </a:cubicBezTo>
                <a:cubicBezTo>
                  <a:pt x="1438900" y="1116791"/>
                  <a:pt x="1116791" y="1438900"/>
                  <a:pt x="719450" y="1438900"/>
                </a:cubicBezTo>
                <a:cubicBezTo>
                  <a:pt x="322109" y="1438900"/>
                  <a:pt x="0" y="1116791"/>
                  <a:pt x="0" y="719450"/>
                </a:cubicBezTo>
                <a:cubicBezTo>
                  <a:pt x="0" y="322109"/>
                  <a:pt x="322109" y="0"/>
                  <a:pt x="719450" y="0"/>
                </a:cubicBezTo>
                <a:close/>
              </a:path>
            </a:pathLst>
          </a:cu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a:endParaRPr lang="zh-CN" altLang="en-US"/>
          </a:p>
        </p:txBody>
      </p:sp>
    </p:spTree>
    <p:extLst>
      <p:ext uri="{BB962C8B-B14F-4D97-AF65-F5344CB8AC3E}">
        <p14:creationId xmlns:p14="http://schemas.microsoft.com/office/powerpoint/2010/main" val="29651527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5_自定义版式">
    <p:spTree>
      <p:nvGrpSpPr>
        <p:cNvPr id="1" name=""/>
        <p:cNvGrpSpPr/>
        <p:nvPr/>
      </p:nvGrpSpPr>
      <p:grpSpPr>
        <a:xfrm>
          <a:off x="0" y="0"/>
          <a:ext cx="0" cy="0"/>
          <a:chOff x="0" y="0"/>
          <a:chExt cx="0" cy="0"/>
        </a:xfrm>
      </p:grpSpPr>
      <p:sp>
        <p:nvSpPr>
          <p:cNvPr id="11" name="图片占位符 10"/>
          <p:cNvSpPr>
            <a:spLocks noGrp="1"/>
          </p:cNvSpPr>
          <p:nvPr>
            <p:ph type="pic" sz="quarter" idx="11"/>
          </p:nvPr>
        </p:nvSpPr>
        <p:spPr>
          <a:xfrm>
            <a:off x="965200" y="3974171"/>
            <a:ext cx="3097523" cy="1732892"/>
          </a:xfrm>
          <a:custGeom>
            <a:avLst/>
            <a:gdLst>
              <a:gd name="connsiteX0" fmla="*/ 0 w 3097523"/>
              <a:gd name="connsiteY0" fmla="*/ 0 h 1732892"/>
              <a:gd name="connsiteX1" fmla="*/ 3097523 w 3097523"/>
              <a:gd name="connsiteY1" fmla="*/ 0 h 1732892"/>
              <a:gd name="connsiteX2" fmla="*/ 3097523 w 3097523"/>
              <a:gd name="connsiteY2" fmla="*/ 1732892 h 1732892"/>
              <a:gd name="connsiteX3" fmla="*/ 0 w 3097523"/>
              <a:gd name="connsiteY3" fmla="*/ 1732892 h 1732892"/>
            </a:gdLst>
            <a:ahLst/>
            <a:cxnLst>
              <a:cxn ang="0">
                <a:pos x="connsiteX0" y="connsiteY0"/>
              </a:cxn>
              <a:cxn ang="0">
                <a:pos x="connsiteX1" y="connsiteY1"/>
              </a:cxn>
              <a:cxn ang="0">
                <a:pos x="connsiteX2" y="connsiteY2"/>
              </a:cxn>
              <a:cxn ang="0">
                <a:pos x="connsiteX3" y="connsiteY3"/>
              </a:cxn>
            </a:cxnLst>
            <a:rect l="l" t="t" r="r" b="b"/>
            <a:pathLst>
              <a:path w="3097523" h="1732892">
                <a:moveTo>
                  <a:pt x="0" y="0"/>
                </a:moveTo>
                <a:lnTo>
                  <a:pt x="3097523" y="0"/>
                </a:lnTo>
                <a:lnTo>
                  <a:pt x="3097523" y="1732892"/>
                </a:lnTo>
                <a:lnTo>
                  <a:pt x="0" y="1732892"/>
                </a:lnTo>
                <a:close/>
              </a:path>
            </a:pathLst>
          </a:custGeom>
        </p:spPr>
        <p:txBody>
          <a:bodyPr wrap="square">
            <a:noAutofit/>
          </a:bodyPr>
          <a:lstStyle/>
          <a:p>
            <a:endParaRPr lang="zh-CN" altLang="en-US"/>
          </a:p>
        </p:txBody>
      </p:sp>
      <p:sp>
        <p:nvSpPr>
          <p:cNvPr id="12" name="图片占位符 11"/>
          <p:cNvSpPr>
            <a:spLocks noGrp="1"/>
          </p:cNvSpPr>
          <p:nvPr>
            <p:ph type="pic" sz="quarter" idx="12"/>
          </p:nvPr>
        </p:nvSpPr>
        <p:spPr>
          <a:xfrm>
            <a:off x="4547240" y="1871663"/>
            <a:ext cx="3097523" cy="1732892"/>
          </a:xfrm>
          <a:custGeom>
            <a:avLst/>
            <a:gdLst>
              <a:gd name="connsiteX0" fmla="*/ 0 w 3097523"/>
              <a:gd name="connsiteY0" fmla="*/ 0 h 1732892"/>
              <a:gd name="connsiteX1" fmla="*/ 3097523 w 3097523"/>
              <a:gd name="connsiteY1" fmla="*/ 0 h 1732892"/>
              <a:gd name="connsiteX2" fmla="*/ 3097523 w 3097523"/>
              <a:gd name="connsiteY2" fmla="*/ 1732892 h 1732892"/>
              <a:gd name="connsiteX3" fmla="*/ 0 w 3097523"/>
              <a:gd name="connsiteY3" fmla="*/ 1732892 h 1732892"/>
            </a:gdLst>
            <a:ahLst/>
            <a:cxnLst>
              <a:cxn ang="0">
                <a:pos x="connsiteX0" y="connsiteY0"/>
              </a:cxn>
              <a:cxn ang="0">
                <a:pos x="connsiteX1" y="connsiteY1"/>
              </a:cxn>
              <a:cxn ang="0">
                <a:pos x="connsiteX2" y="connsiteY2"/>
              </a:cxn>
              <a:cxn ang="0">
                <a:pos x="connsiteX3" y="connsiteY3"/>
              </a:cxn>
            </a:cxnLst>
            <a:rect l="l" t="t" r="r" b="b"/>
            <a:pathLst>
              <a:path w="3097523" h="1732892">
                <a:moveTo>
                  <a:pt x="0" y="0"/>
                </a:moveTo>
                <a:lnTo>
                  <a:pt x="3097523" y="0"/>
                </a:lnTo>
                <a:lnTo>
                  <a:pt x="3097523" y="1732892"/>
                </a:lnTo>
                <a:lnTo>
                  <a:pt x="0" y="1732892"/>
                </a:lnTo>
                <a:close/>
              </a:path>
            </a:pathLst>
          </a:custGeom>
        </p:spPr>
        <p:txBody>
          <a:bodyPr wrap="square">
            <a:noAutofit/>
          </a:bodyPr>
          <a:lstStyle/>
          <a:p>
            <a:endParaRPr lang="zh-CN" altLang="en-US"/>
          </a:p>
        </p:txBody>
      </p:sp>
      <p:sp>
        <p:nvSpPr>
          <p:cNvPr id="13" name="图片占位符 12"/>
          <p:cNvSpPr>
            <a:spLocks noGrp="1"/>
          </p:cNvSpPr>
          <p:nvPr>
            <p:ph type="pic" sz="quarter" idx="13"/>
          </p:nvPr>
        </p:nvSpPr>
        <p:spPr>
          <a:xfrm>
            <a:off x="8129279" y="3974171"/>
            <a:ext cx="3097523" cy="1732892"/>
          </a:xfrm>
          <a:custGeom>
            <a:avLst/>
            <a:gdLst>
              <a:gd name="connsiteX0" fmla="*/ 0 w 3097523"/>
              <a:gd name="connsiteY0" fmla="*/ 0 h 1732892"/>
              <a:gd name="connsiteX1" fmla="*/ 3097523 w 3097523"/>
              <a:gd name="connsiteY1" fmla="*/ 0 h 1732892"/>
              <a:gd name="connsiteX2" fmla="*/ 3097523 w 3097523"/>
              <a:gd name="connsiteY2" fmla="*/ 1732892 h 1732892"/>
              <a:gd name="connsiteX3" fmla="*/ 0 w 3097523"/>
              <a:gd name="connsiteY3" fmla="*/ 1732892 h 1732892"/>
            </a:gdLst>
            <a:ahLst/>
            <a:cxnLst>
              <a:cxn ang="0">
                <a:pos x="connsiteX0" y="connsiteY0"/>
              </a:cxn>
              <a:cxn ang="0">
                <a:pos x="connsiteX1" y="connsiteY1"/>
              </a:cxn>
              <a:cxn ang="0">
                <a:pos x="connsiteX2" y="connsiteY2"/>
              </a:cxn>
              <a:cxn ang="0">
                <a:pos x="connsiteX3" y="connsiteY3"/>
              </a:cxn>
            </a:cxnLst>
            <a:rect l="l" t="t" r="r" b="b"/>
            <a:pathLst>
              <a:path w="3097523" h="1732892">
                <a:moveTo>
                  <a:pt x="0" y="0"/>
                </a:moveTo>
                <a:lnTo>
                  <a:pt x="3097523" y="0"/>
                </a:lnTo>
                <a:lnTo>
                  <a:pt x="3097523" y="1732892"/>
                </a:lnTo>
                <a:lnTo>
                  <a:pt x="0" y="1732892"/>
                </a:lnTo>
                <a:close/>
              </a:path>
            </a:pathLst>
          </a:custGeom>
        </p:spPr>
        <p:txBody>
          <a:bodyPr wrap="square">
            <a:noAutofit/>
          </a:bodyPr>
          <a:lstStyle/>
          <a:p>
            <a:endParaRPr lang="zh-CN" altLang="en-US"/>
          </a:p>
        </p:txBody>
      </p:sp>
      <p:sp>
        <p:nvSpPr>
          <p:cNvPr id="3" name="灯片编号占位符 2"/>
          <p:cNvSpPr>
            <a:spLocks noGrp="1"/>
          </p:cNvSpPr>
          <p:nvPr>
            <p:ph type="sldNum" sz="quarter" idx="10"/>
          </p:nvPr>
        </p:nvSpPr>
        <p:spPr/>
        <p:txBody>
          <a:bodyPr/>
          <a:lstStyle/>
          <a:p>
            <a:fld id="{1F57BEC6-7C2B-4B03-B4DD-37A8D3CA46A8}" type="slidenum">
              <a:rPr lang="zh-CN" altLang="en-US" smtClean="0"/>
              <a:pPr/>
              <a:t>‹#›</a:t>
            </a:fld>
            <a:endParaRPr lang="zh-CN" altLang="en-US"/>
          </a:p>
        </p:txBody>
      </p:sp>
    </p:spTree>
    <p:extLst>
      <p:ext uri="{BB962C8B-B14F-4D97-AF65-F5344CB8AC3E}">
        <p14:creationId xmlns:p14="http://schemas.microsoft.com/office/powerpoint/2010/main" val="31679255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8_自定义版式">
    <p:spTree>
      <p:nvGrpSpPr>
        <p:cNvPr id="1" name=""/>
        <p:cNvGrpSpPr/>
        <p:nvPr/>
      </p:nvGrpSpPr>
      <p:grpSpPr>
        <a:xfrm>
          <a:off x="0" y="0"/>
          <a:ext cx="0" cy="0"/>
          <a:chOff x="0" y="0"/>
          <a:chExt cx="0" cy="0"/>
        </a:xfrm>
      </p:grpSpPr>
      <p:sp>
        <p:nvSpPr>
          <p:cNvPr id="18" name="图片占位符 17"/>
          <p:cNvSpPr>
            <a:spLocks noGrp="1"/>
          </p:cNvSpPr>
          <p:nvPr>
            <p:ph type="pic" sz="quarter" idx="12"/>
          </p:nvPr>
        </p:nvSpPr>
        <p:spPr>
          <a:xfrm>
            <a:off x="3573782" y="3823154"/>
            <a:ext cx="2446020" cy="2247445"/>
          </a:xfrm>
          <a:custGeom>
            <a:avLst/>
            <a:gdLst>
              <a:gd name="connsiteX0" fmla="*/ 0 w 2446020"/>
              <a:gd name="connsiteY0" fmla="*/ 0 h 2247445"/>
              <a:gd name="connsiteX1" fmla="*/ 2446020 w 2446020"/>
              <a:gd name="connsiteY1" fmla="*/ 0 h 2247445"/>
              <a:gd name="connsiteX2" fmla="*/ 2446020 w 2446020"/>
              <a:gd name="connsiteY2" fmla="*/ 2247445 h 2247445"/>
              <a:gd name="connsiteX3" fmla="*/ 0 w 2446020"/>
              <a:gd name="connsiteY3" fmla="*/ 2247445 h 2247445"/>
            </a:gdLst>
            <a:ahLst/>
            <a:cxnLst>
              <a:cxn ang="0">
                <a:pos x="connsiteX0" y="connsiteY0"/>
              </a:cxn>
              <a:cxn ang="0">
                <a:pos x="connsiteX1" y="connsiteY1"/>
              </a:cxn>
              <a:cxn ang="0">
                <a:pos x="connsiteX2" y="connsiteY2"/>
              </a:cxn>
              <a:cxn ang="0">
                <a:pos x="connsiteX3" y="connsiteY3"/>
              </a:cxn>
            </a:cxnLst>
            <a:rect l="l" t="t" r="r" b="b"/>
            <a:pathLst>
              <a:path w="2446020" h="2247445">
                <a:moveTo>
                  <a:pt x="0" y="0"/>
                </a:moveTo>
                <a:lnTo>
                  <a:pt x="2446020" y="0"/>
                </a:lnTo>
                <a:lnTo>
                  <a:pt x="2446020" y="2247445"/>
                </a:lnTo>
                <a:lnTo>
                  <a:pt x="0" y="2247445"/>
                </a:lnTo>
                <a:close/>
              </a:path>
            </a:pathLst>
          </a:custGeom>
        </p:spPr>
        <p:txBody>
          <a:bodyPr wrap="square">
            <a:noAutofit/>
          </a:bodyPr>
          <a:lstStyle/>
          <a:p>
            <a:endParaRPr lang="zh-CN" altLang="en-US"/>
          </a:p>
        </p:txBody>
      </p:sp>
      <p:sp>
        <p:nvSpPr>
          <p:cNvPr id="15" name="图片占位符 14"/>
          <p:cNvSpPr>
            <a:spLocks noGrp="1"/>
          </p:cNvSpPr>
          <p:nvPr>
            <p:ph type="pic" sz="quarter" idx="10"/>
          </p:nvPr>
        </p:nvSpPr>
        <p:spPr>
          <a:xfrm>
            <a:off x="6165730" y="1484811"/>
            <a:ext cx="2452491" cy="2246448"/>
          </a:xfrm>
          <a:custGeom>
            <a:avLst/>
            <a:gdLst>
              <a:gd name="connsiteX0" fmla="*/ 0 w 2452491"/>
              <a:gd name="connsiteY0" fmla="*/ 0 h 2246448"/>
              <a:gd name="connsiteX1" fmla="*/ 2452491 w 2452491"/>
              <a:gd name="connsiteY1" fmla="*/ 0 h 2246448"/>
              <a:gd name="connsiteX2" fmla="*/ 2452491 w 2452491"/>
              <a:gd name="connsiteY2" fmla="*/ 2246448 h 2246448"/>
              <a:gd name="connsiteX3" fmla="*/ 0 w 2452491"/>
              <a:gd name="connsiteY3" fmla="*/ 2246448 h 2246448"/>
            </a:gdLst>
            <a:ahLst/>
            <a:cxnLst>
              <a:cxn ang="0">
                <a:pos x="connsiteX0" y="connsiteY0"/>
              </a:cxn>
              <a:cxn ang="0">
                <a:pos x="connsiteX1" y="connsiteY1"/>
              </a:cxn>
              <a:cxn ang="0">
                <a:pos x="connsiteX2" y="connsiteY2"/>
              </a:cxn>
              <a:cxn ang="0">
                <a:pos x="connsiteX3" y="connsiteY3"/>
              </a:cxn>
            </a:cxnLst>
            <a:rect l="l" t="t" r="r" b="b"/>
            <a:pathLst>
              <a:path w="2452491" h="2246448">
                <a:moveTo>
                  <a:pt x="0" y="0"/>
                </a:moveTo>
                <a:lnTo>
                  <a:pt x="2452491" y="0"/>
                </a:lnTo>
                <a:lnTo>
                  <a:pt x="2452491" y="2246448"/>
                </a:lnTo>
                <a:lnTo>
                  <a:pt x="0" y="2246448"/>
                </a:lnTo>
                <a:close/>
              </a:path>
            </a:pathLst>
          </a:custGeom>
        </p:spPr>
        <p:txBody>
          <a:bodyPr wrap="square">
            <a:noAutofit/>
          </a:bodyPr>
          <a:lstStyle/>
          <a:p>
            <a:endParaRPr lang="zh-CN" altLang="en-US"/>
          </a:p>
        </p:txBody>
      </p:sp>
      <p:sp>
        <p:nvSpPr>
          <p:cNvPr id="16" name="图片占位符 15"/>
          <p:cNvSpPr>
            <a:spLocks noGrp="1"/>
          </p:cNvSpPr>
          <p:nvPr>
            <p:ph type="pic" sz="quarter" idx="11"/>
          </p:nvPr>
        </p:nvSpPr>
        <p:spPr>
          <a:xfrm>
            <a:off x="8686800" y="1484812"/>
            <a:ext cx="2461261" cy="2254067"/>
          </a:xfrm>
          <a:custGeom>
            <a:avLst/>
            <a:gdLst>
              <a:gd name="connsiteX0" fmla="*/ 0 w 2461261"/>
              <a:gd name="connsiteY0" fmla="*/ 0 h 2254067"/>
              <a:gd name="connsiteX1" fmla="*/ 2461261 w 2461261"/>
              <a:gd name="connsiteY1" fmla="*/ 0 h 2254067"/>
              <a:gd name="connsiteX2" fmla="*/ 2461261 w 2461261"/>
              <a:gd name="connsiteY2" fmla="*/ 2254067 h 2254067"/>
              <a:gd name="connsiteX3" fmla="*/ 0 w 2461261"/>
              <a:gd name="connsiteY3" fmla="*/ 2254067 h 2254067"/>
            </a:gdLst>
            <a:ahLst/>
            <a:cxnLst>
              <a:cxn ang="0">
                <a:pos x="connsiteX0" y="connsiteY0"/>
              </a:cxn>
              <a:cxn ang="0">
                <a:pos x="connsiteX1" y="connsiteY1"/>
              </a:cxn>
              <a:cxn ang="0">
                <a:pos x="connsiteX2" y="connsiteY2"/>
              </a:cxn>
              <a:cxn ang="0">
                <a:pos x="connsiteX3" y="connsiteY3"/>
              </a:cxn>
            </a:cxnLst>
            <a:rect l="l" t="t" r="r" b="b"/>
            <a:pathLst>
              <a:path w="2461261" h="2254067">
                <a:moveTo>
                  <a:pt x="0" y="0"/>
                </a:moveTo>
                <a:lnTo>
                  <a:pt x="2461261" y="0"/>
                </a:lnTo>
                <a:lnTo>
                  <a:pt x="2461261" y="2254067"/>
                </a:lnTo>
                <a:lnTo>
                  <a:pt x="0" y="2254067"/>
                </a:lnTo>
                <a:close/>
              </a:path>
            </a:pathLst>
          </a:custGeom>
        </p:spPr>
        <p:txBody>
          <a:bodyPr wrap="square">
            <a:noAutofit/>
          </a:bodyPr>
          <a:lstStyle/>
          <a:p>
            <a:endParaRPr lang="zh-CN" altLang="en-US"/>
          </a:p>
        </p:txBody>
      </p:sp>
      <p:sp>
        <p:nvSpPr>
          <p:cNvPr id="19" name="图片占位符 18"/>
          <p:cNvSpPr>
            <a:spLocks noGrp="1"/>
          </p:cNvSpPr>
          <p:nvPr>
            <p:ph type="pic" sz="quarter" idx="13"/>
          </p:nvPr>
        </p:nvSpPr>
        <p:spPr>
          <a:xfrm>
            <a:off x="6096000" y="3823004"/>
            <a:ext cx="5054601" cy="2247596"/>
          </a:xfrm>
          <a:custGeom>
            <a:avLst/>
            <a:gdLst>
              <a:gd name="connsiteX0" fmla="*/ 0 w 5054601"/>
              <a:gd name="connsiteY0" fmla="*/ 0 h 2247596"/>
              <a:gd name="connsiteX1" fmla="*/ 5054601 w 5054601"/>
              <a:gd name="connsiteY1" fmla="*/ 0 h 2247596"/>
              <a:gd name="connsiteX2" fmla="*/ 5054601 w 5054601"/>
              <a:gd name="connsiteY2" fmla="*/ 2247596 h 2247596"/>
              <a:gd name="connsiteX3" fmla="*/ 0 w 5054601"/>
              <a:gd name="connsiteY3" fmla="*/ 2247596 h 2247596"/>
            </a:gdLst>
            <a:ahLst/>
            <a:cxnLst>
              <a:cxn ang="0">
                <a:pos x="connsiteX0" y="connsiteY0"/>
              </a:cxn>
              <a:cxn ang="0">
                <a:pos x="connsiteX1" y="connsiteY1"/>
              </a:cxn>
              <a:cxn ang="0">
                <a:pos x="connsiteX2" y="connsiteY2"/>
              </a:cxn>
              <a:cxn ang="0">
                <a:pos x="connsiteX3" y="connsiteY3"/>
              </a:cxn>
            </a:cxnLst>
            <a:rect l="l" t="t" r="r" b="b"/>
            <a:pathLst>
              <a:path w="5054601" h="2247596">
                <a:moveTo>
                  <a:pt x="0" y="0"/>
                </a:moveTo>
                <a:lnTo>
                  <a:pt x="5054601" y="0"/>
                </a:lnTo>
                <a:lnTo>
                  <a:pt x="5054601" y="2247596"/>
                </a:lnTo>
                <a:lnTo>
                  <a:pt x="0" y="2247596"/>
                </a:lnTo>
                <a:close/>
              </a:path>
            </a:pathLst>
          </a:custGeom>
        </p:spPr>
        <p:txBody>
          <a:bodyPr wrap="square">
            <a:noAutofit/>
          </a:bodyPr>
          <a:lstStyle/>
          <a:p>
            <a:endParaRPr lang="zh-CN" altLang="en-US" dirty="0"/>
          </a:p>
        </p:txBody>
      </p:sp>
      <p:sp>
        <p:nvSpPr>
          <p:cNvPr id="17" name="图片占位符 16"/>
          <p:cNvSpPr>
            <a:spLocks noGrp="1"/>
          </p:cNvSpPr>
          <p:nvPr>
            <p:ph type="pic" sz="quarter" idx="14"/>
          </p:nvPr>
        </p:nvSpPr>
        <p:spPr>
          <a:xfrm>
            <a:off x="1051561" y="3823153"/>
            <a:ext cx="2453640" cy="2257878"/>
          </a:xfrm>
          <a:custGeom>
            <a:avLst/>
            <a:gdLst>
              <a:gd name="connsiteX0" fmla="*/ 0 w 2453640"/>
              <a:gd name="connsiteY0" fmla="*/ 0 h 2257878"/>
              <a:gd name="connsiteX1" fmla="*/ 2453640 w 2453640"/>
              <a:gd name="connsiteY1" fmla="*/ 0 h 2257878"/>
              <a:gd name="connsiteX2" fmla="*/ 2453640 w 2453640"/>
              <a:gd name="connsiteY2" fmla="*/ 2257878 h 2257878"/>
              <a:gd name="connsiteX3" fmla="*/ 0 w 2453640"/>
              <a:gd name="connsiteY3" fmla="*/ 2257878 h 2257878"/>
            </a:gdLst>
            <a:ahLst/>
            <a:cxnLst>
              <a:cxn ang="0">
                <a:pos x="connsiteX0" y="connsiteY0"/>
              </a:cxn>
              <a:cxn ang="0">
                <a:pos x="connsiteX1" y="connsiteY1"/>
              </a:cxn>
              <a:cxn ang="0">
                <a:pos x="connsiteX2" y="connsiteY2"/>
              </a:cxn>
              <a:cxn ang="0">
                <a:pos x="connsiteX3" y="connsiteY3"/>
              </a:cxn>
            </a:cxnLst>
            <a:rect l="l" t="t" r="r" b="b"/>
            <a:pathLst>
              <a:path w="2453640" h="2257878">
                <a:moveTo>
                  <a:pt x="0" y="0"/>
                </a:moveTo>
                <a:lnTo>
                  <a:pt x="2453640" y="0"/>
                </a:lnTo>
                <a:lnTo>
                  <a:pt x="2453640" y="2257878"/>
                </a:lnTo>
                <a:lnTo>
                  <a:pt x="0" y="2257878"/>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3089816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2_自定义版式">
    <p:spTree>
      <p:nvGrpSpPr>
        <p:cNvPr id="1" name=""/>
        <p:cNvGrpSpPr/>
        <p:nvPr/>
      </p:nvGrpSpPr>
      <p:grpSpPr>
        <a:xfrm>
          <a:off x="0" y="0"/>
          <a:ext cx="0" cy="0"/>
          <a:chOff x="0" y="0"/>
          <a:chExt cx="0" cy="0"/>
        </a:xfrm>
      </p:grpSpPr>
      <p:sp>
        <p:nvSpPr>
          <p:cNvPr id="5" name="图片占位符 4"/>
          <p:cNvSpPr>
            <a:spLocks noGrp="1"/>
          </p:cNvSpPr>
          <p:nvPr>
            <p:ph type="pic" sz="quarter" idx="10"/>
          </p:nvPr>
        </p:nvSpPr>
        <p:spPr>
          <a:xfrm>
            <a:off x="932769" y="1809902"/>
            <a:ext cx="5073632" cy="3232976"/>
          </a:xfrm>
          <a:custGeom>
            <a:avLst/>
            <a:gdLst>
              <a:gd name="connsiteX0" fmla="*/ 0 w 5073632"/>
              <a:gd name="connsiteY0" fmla="*/ 0 h 3232976"/>
              <a:gd name="connsiteX1" fmla="*/ 5073632 w 5073632"/>
              <a:gd name="connsiteY1" fmla="*/ 0 h 3232976"/>
              <a:gd name="connsiteX2" fmla="*/ 5073632 w 5073632"/>
              <a:gd name="connsiteY2" fmla="*/ 3232976 h 3232976"/>
              <a:gd name="connsiteX3" fmla="*/ 0 w 5073632"/>
              <a:gd name="connsiteY3" fmla="*/ 3232976 h 3232976"/>
            </a:gdLst>
            <a:ahLst/>
            <a:cxnLst>
              <a:cxn ang="0">
                <a:pos x="connsiteX0" y="connsiteY0"/>
              </a:cxn>
              <a:cxn ang="0">
                <a:pos x="connsiteX1" y="connsiteY1"/>
              </a:cxn>
              <a:cxn ang="0">
                <a:pos x="connsiteX2" y="connsiteY2"/>
              </a:cxn>
              <a:cxn ang="0">
                <a:pos x="connsiteX3" y="connsiteY3"/>
              </a:cxn>
            </a:cxnLst>
            <a:rect l="l" t="t" r="r" b="b"/>
            <a:pathLst>
              <a:path w="5073632" h="3232976">
                <a:moveTo>
                  <a:pt x="0" y="0"/>
                </a:moveTo>
                <a:lnTo>
                  <a:pt x="5073632" y="0"/>
                </a:lnTo>
                <a:lnTo>
                  <a:pt x="5073632" y="3232976"/>
                </a:lnTo>
                <a:lnTo>
                  <a:pt x="0" y="3232976"/>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1661359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sp>
        <p:nvSpPr>
          <p:cNvPr id="5" name="图片占位符 4"/>
          <p:cNvSpPr>
            <a:spLocks noGrp="1"/>
          </p:cNvSpPr>
          <p:nvPr>
            <p:ph type="pic" sz="quarter" idx="10"/>
          </p:nvPr>
        </p:nvSpPr>
        <p:spPr>
          <a:xfrm>
            <a:off x="6608598" y="1707457"/>
            <a:ext cx="4708691" cy="3177445"/>
          </a:xfrm>
          <a:custGeom>
            <a:avLst/>
            <a:gdLst>
              <a:gd name="connsiteX0" fmla="*/ 0 w 4708691"/>
              <a:gd name="connsiteY0" fmla="*/ 0 h 3177445"/>
              <a:gd name="connsiteX1" fmla="*/ 4708691 w 4708691"/>
              <a:gd name="connsiteY1" fmla="*/ 0 h 3177445"/>
              <a:gd name="connsiteX2" fmla="*/ 4708691 w 4708691"/>
              <a:gd name="connsiteY2" fmla="*/ 3177445 h 3177445"/>
              <a:gd name="connsiteX3" fmla="*/ 0 w 4708691"/>
              <a:gd name="connsiteY3" fmla="*/ 3177445 h 3177445"/>
            </a:gdLst>
            <a:ahLst/>
            <a:cxnLst>
              <a:cxn ang="0">
                <a:pos x="connsiteX0" y="connsiteY0"/>
              </a:cxn>
              <a:cxn ang="0">
                <a:pos x="connsiteX1" y="connsiteY1"/>
              </a:cxn>
              <a:cxn ang="0">
                <a:pos x="connsiteX2" y="connsiteY2"/>
              </a:cxn>
              <a:cxn ang="0">
                <a:pos x="connsiteX3" y="connsiteY3"/>
              </a:cxn>
            </a:cxnLst>
            <a:rect l="l" t="t" r="r" b="b"/>
            <a:pathLst>
              <a:path w="4708691" h="3177445">
                <a:moveTo>
                  <a:pt x="0" y="0"/>
                </a:moveTo>
                <a:lnTo>
                  <a:pt x="4708691" y="0"/>
                </a:lnTo>
                <a:lnTo>
                  <a:pt x="4708691" y="3177445"/>
                </a:lnTo>
                <a:lnTo>
                  <a:pt x="0" y="3177445"/>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7812513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9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4407512" y="2425700"/>
            <a:ext cx="3352188" cy="1917700"/>
          </a:xfrm>
          <a:custGeom>
            <a:avLst/>
            <a:gdLst>
              <a:gd name="connsiteX0" fmla="*/ 0 w 3352188"/>
              <a:gd name="connsiteY0" fmla="*/ 0 h 1917700"/>
              <a:gd name="connsiteX1" fmla="*/ 3352188 w 3352188"/>
              <a:gd name="connsiteY1" fmla="*/ 0 h 1917700"/>
              <a:gd name="connsiteX2" fmla="*/ 3352188 w 3352188"/>
              <a:gd name="connsiteY2" fmla="*/ 1917700 h 1917700"/>
              <a:gd name="connsiteX3" fmla="*/ 0 w 3352188"/>
              <a:gd name="connsiteY3" fmla="*/ 1917700 h 1917700"/>
            </a:gdLst>
            <a:ahLst/>
            <a:cxnLst>
              <a:cxn ang="0">
                <a:pos x="connsiteX0" y="connsiteY0"/>
              </a:cxn>
              <a:cxn ang="0">
                <a:pos x="connsiteX1" y="connsiteY1"/>
              </a:cxn>
              <a:cxn ang="0">
                <a:pos x="connsiteX2" y="connsiteY2"/>
              </a:cxn>
              <a:cxn ang="0">
                <a:pos x="connsiteX3" y="connsiteY3"/>
              </a:cxn>
            </a:cxnLst>
            <a:rect l="l" t="t" r="r" b="b"/>
            <a:pathLst>
              <a:path w="3352188" h="1917700">
                <a:moveTo>
                  <a:pt x="0" y="0"/>
                </a:moveTo>
                <a:lnTo>
                  <a:pt x="3352188" y="0"/>
                </a:lnTo>
                <a:lnTo>
                  <a:pt x="3352188" y="1917700"/>
                </a:lnTo>
                <a:lnTo>
                  <a:pt x="0" y="1917700"/>
                </a:lnTo>
                <a:close/>
              </a:path>
            </a:pathLst>
          </a:custGeom>
          <a:ln>
            <a:solidFill>
              <a:schemeClr val="tx1"/>
            </a:solidFill>
          </a:ln>
        </p:spPr>
        <p:txBody>
          <a:bodyPr wrap="square">
            <a:noAutofit/>
          </a:bodyPr>
          <a:lstStyle/>
          <a:p>
            <a:endParaRPr lang="zh-CN" altLang="en-US"/>
          </a:p>
        </p:txBody>
      </p:sp>
    </p:spTree>
    <p:extLst>
      <p:ext uri="{BB962C8B-B14F-4D97-AF65-F5344CB8AC3E}">
        <p14:creationId xmlns:p14="http://schemas.microsoft.com/office/powerpoint/2010/main" val="9597846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CFCFC"/>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11" cstate="print">
            <a:extLst>
              <a:ext uri="{28A0092B-C50C-407E-A947-70E740481C1C}">
                <a14:useLocalDpi xmlns:a14="http://schemas.microsoft.com/office/drawing/2010/main" val="0"/>
              </a:ext>
            </a:extLst>
          </a:blip>
          <a:srcRect t="7663"/>
          <a:stretch/>
        </p:blipFill>
        <p:spPr>
          <a:xfrm>
            <a:off x="181440" y="121023"/>
            <a:ext cx="1671593" cy="1473816"/>
          </a:xfrm>
          <a:prstGeom prst="rect">
            <a:avLst/>
          </a:prstGeom>
        </p:spPr>
      </p:pic>
      <p:grpSp>
        <p:nvGrpSpPr>
          <p:cNvPr id="3" name="组合 2"/>
          <p:cNvGrpSpPr/>
          <p:nvPr userDrawn="1"/>
        </p:nvGrpSpPr>
        <p:grpSpPr>
          <a:xfrm rot="5400000">
            <a:off x="11179780" y="5945870"/>
            <a:ext cx="960815" cy="185964"/>
            <a:chOff x="3512458" y="-1378856"/>
            <a:chExt cx="4049484" cy="783770"/>
          </a:xfrm>
        </p:grpSpPr>
        <p:sp>
          <p:nvSpPr>
            <p:cNvPr id="4" name="椭圆 3"/>
            <p:cNvSpPr/>
            <p:nvPr/>
          </p:nvSpPr>
          <p:spPr>
            <a:xfrm>
              <a:off x="3512458" y="-1378856"/>
              <a:ext cx="783770" cy="783770"/>
            </a:xfrm>
            <a:prstGeom prst="ellipse">
              <a:avLst/>
            </a:prstGeom>
            <a:solidFill>
              <a:srgbClr val="D521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椭圆 4"/>
            <p:cNvSpPr/>
            <p:nvPr/>
          </p:nvSpPr>
          <p:spPr>
            <a:xfrm>
              <a:off x="4601029" y="-1378856"/>
              <a:ext cx="783770" cy="783770"/>
            </a:xfrm>
            <a:prstGeom prst="ellipse">
              <a:avLst/>
            </a:prstGeom>
            <a:solidFill>
              <a:srgbClr val="4AB5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p:cNvSpPr/>
            <p:nvPr/>
          </p:nvSpPr>
          <p:spPr>
            <a:xfrm>
              <a:off x="5689600" y="-1378856"/>
              <a:ext cx="783770" cy="783770"/>
            </a:xfrm>
            <a:prstGeom prst="ellipse">
              <a:avLst/>
            </a:prstGeom>
            <a:solidFill>
              <a:srgbClr val="F27E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p:cNvSpPr/>
            <p:nvPr/>
          </p:nvSpPr>
          <p:spPr>
            <a:xfrm>
              <a:off x="6778172" y="-1378856"/>
              <a:ext cx="783770" cy="783770"/>
            </a:xfrm>
            <a:prstGeom prst="ellipse">
              <a:avLst/>
            </a:prstGeom>
            <a:solidFill>
              <a:srgbClr val="9FCB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 name="文本框 7"/>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alpha val="0"/>
                  </a:schemeClr>
                </a:solidFill>
                <a:latin typeface="微软雅黑" panose="020B0503020204020204" pitchFamily="34" charset="-122"/>
                <a:ea typeface="微软雅黑" panose="020B0503020204020204" pitchFamily="34" charset="-122"/>
                <a:sym typeface="+mn-ea"/>
              </a:rPr>
              <a:t>PPT</a:t>
            </a:r>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alpha val="0"/>
                  </a:schemeClr>
                </a:solidFill>
                <a:latin typeface="微软雅黑" panose="020B0503020204020204" pitchFamily="34" charset="-122"/>
                <a:ea typeface="微软雅黑" panose="020B0503020204020204" pitchFamily="34" charset="-122"/>
                <a:sym typeface="+mn-ea"/>
              </a:rPr>
              <a:t>ibaotu.com</a:t>
            </a:r>
          </a:p>
        </p:txBody>
      </p:sp>
    </p:spTree>
    <p:extLst>
      <p:ext uri="{BB962C8B-B14F-4D97-AF65-F5344CB8AC3E}">
        <p14:creationId xmlns:p14="http://schemas.microsoft.com/office/powerpoint/2010/main" val="281154012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387">
          <p15:clr>
            <a:srgbClr val="F26B43"/>
          </p15:clr>
        </p15:guide>
        <p15:guide id="2" pos="3840">
          <p15:clr>
            <a:srgbClr val="F26B43"/>
          </p15:clr>
        </p15:guide>
        <p15:guide id="3" pos="551">
          <p15:clr>
            <a:srgbClr val="F26B43"/>
          </p15:clr>
        </p15:guide>
        <p15:guide id="4" pos="7129">
          <p15:clr>
            <a:srgbClr val="F26B43"/>
          </p15:clr>
        </p15:guide>
        <p15:guide id="5" orient="horz" pos="3974">
          <p15:clr>
            <a:srgbClr val="F26B43"/>
          </p15:clr>
        </p15:guide>
        <p15:guide id="6" orient="horz" pos="799">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13.jpeg"/></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16.jpeg"/><Relationship Id="rId4" Type="http://schemas.openxmlformats.org/officeDocument/2006/relationships/image" Target="../media/image15.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9.xml"/><Relationship Id="rId4" Type="http://schemas.openxmlformats.org/officeDocument/2006/relationships/image" Target="../media/image23.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0.xml"/><Relationship Id="rId1" Type="http://schemas.openxmlformats.org/officeDocument/2006/relationships/slideLayout" Target="../slideLayouts/slideLayout5.xml"/><Relationship Id="rId5" Type="http://schemas.openxmlformats.org/officeDocument/2006/relationships/image" Target="../media/image26.jpeg"/><Relationship Id="rId4" Type="http://schemas.openxmlformats.org/officeDocument/2006/relationships/image" Target="../media/image25.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image" Target="../media/image7.jp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5" cstate="print">
            <a:extLst>
              <a:ext uri="{28A0092B-C50C-407E-A947-70E740481C1C}">
                <a14:useLocalDpi xmlns:a14="http://schemas.microsoft.com/office/drawing/2010/main" val="0"/>
              </a:ext>
            </a:extLst>
          </a:blip>
          <a:srcRect t="13799" b="2666"/>
          <a:stretch/>
        </p:blipFill>
        <p:spPr>
          <a:xfrm>
            <a:off x="1968500" y="-19051"/>
            <a:ext cx="8597900" cy="6858001"/>
          </a:xfrm>
          <a:prstGeom prst="rect">
            <a:avLst/>
          </a:prstGeom>
        </p:spPr>
      </p:pic>
      <p:grpSp>
        <p:nvGrpSpPr>
          <p:cNvPr id="7" name="组合 6"/>
          <p:cNvGrpSpPr/>
          <p:nvPr/>
        </p:nvGrpSpPr>
        <p:grpSpPr>
          <a:xfrm rot="5400000">
            <a:off x="11179780" y="5945870"/>
            <a:ext cx="960815" cy="185964"/>
            <a:chOff x="3512458" y="-1378856"/>
            <a:chExt cx="4049484" cy="783770"/>
          </a:xfrm>
        </p:grpSpPr>
        <p:sp>
          <p:nvSpPr>
            <p:cNvPr id="3" name="椭圆 2"/>
            <p:cNvSpPr/>
            <p:nvPr/>
          </p:nvSpPr>
          <p:spPr>
            <a:xfrm>
              <a:off x="3512458" y="-1378856"/>
              <a:ext cx="783770" cy="783770"/>
            </a:xfrm>
            <a:prstGeom prst="ellipse">
              <a:avLst/>
            </a:prstGeom>
            <a:solidFill>
              <a:srgbClr val="D521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椭圆 3"/>
            <p:cNvSpPr/>
            <p:nvPr/>
          </p:nvSpPr>
          <p:spPr>
            <a:xfrm>
              <a:off x="4601029" y="-1378856"/>
              <a:ext cx="783770" cy="783770"/>
            </a:xfrm>
            <a:prstGeom prst="ellipse">
              <a:avLst/>
            </a:prstGeom>
            <a:solidFill>
              <a:srgbClr val="4AB5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椭圆 4"/>
            <p:cNvSpPr/>
            <p:nvPr/>
          </p:nvSpPr>
          <p:spPr>
            <a:xfrm>
              <a:off x="5689600" y="-1378856"/>
              <a:ext cx="783770" cy="783770"/>
            </a:xfrm>
            <a:prstGeom prst="ellipse">
              <a:avLst/>
            </a:prstGeom>
            <a:solidFill>
              <a:srgbClr val="F27E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p:cNvSpPr/>
            <p:nvPr/>
          </p:nvSpPr>
          <p:spPr>
            <a:xfrm>
              <a:off x="6778172" y="-1378856"/>
              <a:ext cx="783770" cy="783770"/>
            </a:xfrm>
            <a:prstGeom prst="ellipse">
              <a:avLst/>
            </a:prstGeom>
            <a:solidFill>
              <a:srgbClr val="9FCB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 name="文本框 7"/>
          <p:cNvSpPr txBox="1"/>
          <p:nvPr/>
        </p:nvSpPr>
        <p:spPr>
          <a:xfrm>
            <a:off x="4593021" y="2849334"/>
            <a:ext cx="3005951" cy="769441"/>
          </a:xfrm>
          <a:prstGeom prst="rect">
            <a:avLst/>
          </a:prstGeom>
          <a:noFill/>
        </p:spPr>
        <p:txBody>
          <a:bodyPr wrap="none" rtlCol="0">
            <a:spAutoFit/>
            <a:scene3d>
              <a:camera prst="orthographicFront"/>
              <a:lightRig rig="threePt" dir="t"/>
            </a:scene3d>
            <a:sp3d contourW="12700"/>
          </a:bodyPr>
          <a:lstStyle/>
          <a:p>
            <a:pPr algn="ctr"/>
            <a:r>
              <a:rPr lang="zh-CN" altLang="en-US" sz="4400" b="1">
                <a:solidFill>
                  <a:schemeClr val="tx1">
                    <a:lumMod val="75000"/>
                    <a:lumOff val="25000"/>
                  </a:schemeClr>
                </a:solidFill>
              </a:rPr>
              <a:t>商业计划书</a:t>
            </a:r>
            <a:endParaRPr lang="zh-CN" altLang="en-US" sz="4400" b="1" dirty="0">
              <a:solidFill>
                <a:schemeClr val="tx1">
                  <a:lumMod val="75000"/>
                  <a:lumOff val="25000"/>
                </a:schemeClr>
              </a:solidFill>
            </a:endParaRPr>
          </a:p>
        </p:txBody>
      </p:sp>
      <p:sp>
        <p:nvSpPr>
          <p:cNvPr id="9" name="文本框 8"/>
          <p:cNvSpPr txBox="1"/>
          <p:nvPr/>
        </p:nvSpPr>
        <p:spPr>
          <a:xfrm>
            <a:off x="4648198" y="3594328"/>
            <a:ext cx="2895602" cy="934358"/>
          </a:xfrm>
          <a:prstGeom prst="rect">
            <a:avLst/>
          </a:prstGeom>
          <a:noFill/>
        </p:spPr>
        <p:txBody>
          <a:bodyPr wrap="square" rtlCol="0">
            <a:spAutoFit/>
            <a:scene3d>
              <a:camera prst="orthographicFront"/>
              <a:lightRig rig="threePt" dir="t"/>
            </a:scene3d>
            <a:sp3d contourW="12700"/>
          </a:bodyPr>
          <a:lstStyle/>
          <a:p>
            <a:pPr algn="ctr">
              <a:lnSpc>
                <a:spcPct val="114000"/>
              </a:lnSpc>
            </a:pPr>
            <a:r>
              <a:rPr lang="en-US" altLang="zh-CN" sz="1200" dirty="0">
                <a:solidFill>
                  <a:prstClr val="white">
                    <a:lumMod val="50000"/>
                  </a:prstClr>
                </a:solidFill>
              </a:rPr>
              <a:t>The user can demonstrate on a projector or computer, or print the presentation and make it into a film to be used in a wider field</a:t>
            </a:r>
          </a:p>
        </p:txBody>
      </p:sp>
      <p:sp>
        <p:nvSpPr>
          <p:cNvPr id="10" name="文本框 9"/>
          <p:cNvSpPr txBox="1"/>
          <p:nvPr/>
        </p:nvSpPr>
        <p:spPr>
          <a:xfrm>
            <a:off x="5014612" y="1784651"/>
            <a:ext cx="2162772" cy="1107996"/>
          </a:xfrm>
          <a:prstGeom prst="rect">
            <a:avLst/>
          </a:prstGeom>
          <a:noFill/>
        </p:spPr>
        <p:txBody>
          <a:bodyPr wrap="none" rtlCol="0">
            <a:spAutoFit/>
            <a:scene3d>
              <a:camera prst="orthographicFront"/>
              <a:lightRig rig="threePt" dir="t"/>
            </a:scene3d>
            <a:sp3d contourW="12700"/>
          </a:bodyPr>
          <a:lstStyle/>
          <a:p>
            <a:pPr algn="ctr"/>
            <a:r>
              <a:rPr lang="en-US" altLang="zh-CN" sz="6600" b="1" dirty="0">
                <a:solidFill>
                  <a:schemeClr val="accent1"/>
                </a:solidFill>
              </a:rPr>
              <a:t>201X</a:t>
            </a:r>
            <a:endParaRPr lang="zh-CN" altLang="en-US" sz="6600" b="1" dirty="0">
              <a:solidFill>
                <a:schemeClr val="accent1"/>
              </a:solidFill>
            </a:endParaRPr>
          </a:p>
        </p:txBody>
      </p:sp>
      <p:pic>
        <p:nvPicPr>
          <p:cNvPr id="11" name="Passenger - Golden Leave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04800" y="-800100"/>
            <a:ext cx="609600" cy="609600"/>
          </a:xfrm>
          <a:prstGeom prst="rect">
            <a:avLst/>
          </a:prstGeom>
        </p:spPr>
      </p:pic>
    </p:spTree>
    <p:extLst>
      <p:ext uri="{BB962C8B-B14F-4D97-AF65-F5344CB8AC3E}">
        <p14:creationId xmlns:p14="http://schemas.microsoft.com/office/powerpoint/2010/main" val="1603999447"/>
      </p:ext>
    </p:extLst>
  </p:cSld>
  <p:clrMapOvr>
    <a:masterClrMapping/>
  </p:clrMapOvr>
  <mc:AlternateContent xmlns:mc="http://schemas.openxmlformats.org/markup-compatibility/2006" xmlns:p14="http://schemas.microsoft.com/office/powerpoint/2010/main">
    <mc:Choice Requires="p14">
      <p:transition spd="slow" p14:dur="1400" advTm="0">
        <p14:ripple/>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1"/>
                                        </p:tgtEl>
                                      </p:cBhvr>
                                    </p:cmd>
                                  </p:childTnLst>
                                </p:cTn>
                              </p:par>
                            </p:childTnLst>
                          </p:cTn>
                        </p:par>
                        <p:par>
                          <p:cTn id="7" fill="hold">
                            <p:stCondLst>
                              <p:cond delay="0"/>
                            </p:stCondLst>
                            <p:childTnLst>
                              <p:par>
                                <p:cTn id="8" presetID="53" presetClass="entr" presetSubtype="16" fill="hold" nodeType="after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p:cTn id="10" dur="500" fill="hold"/>
                                        <p:tgtEl>
                                          <p:spTgt spid="2"/>
                                        </p:tgtEl>
                                        <p:attrNameLst>
                                          <p:attrName>ppt_w</p:attrName>
                                        </p:attrNameLst>
                                      </p:cBhvr>
                                      <p:tavLst>
                                        <p:tav tm="0">
                                          <p:val>
                                            <p:fltVal val="0"/>
                                          </p:val>
                                        </p:tav>
                                        <p:tav tm="100000">
                                          <p:val>
                                            <p:strVal val="#ppt_w"/>
                                          </p:val>
                                        </p:tav>
                                      </p:tavLst>
                                    </p:anim>
                                    <p:anim calcmode="lin" valueType="num">
                                      <p:cBhvr>
                                        <p:cTn id="11" dur="500" fill="hold"/>
                                        <p:tgtEl>
                                          <p:spTgt spid="2"/>
                                        </p:tgtEl>
                                        <p:attrNameLst>
                                          <p:attrName>ppt_h</p:attrName>
                                        </p:attrNameLst>
                                      </p:cBhvr>
                                      <p:tavLst>
                                        <p:tav tm="0">
                                          <p:val>
                                            <p:fltVal val="0"/>
                                          </p:val>
                                        </p:tav>
                                        <p:tav tm="100000">
                                          <p:val>
                                            <p:strVal val="#ppt_h"/>
                                          </p:val>
                                        </p:tav>
                                      </p:tavLst>
                                    </p:anim>
                                    <p:animEffect transition="in" filter="fade">
                                      <p:cBhvr>
                                        <p:cTn id="12" dur="500"/>
                                        <p:tgtEl>
                                          <p:spTgt spid="2"/>
                                        </p:tgtEl>
                                      </p:cBhvr>
                                    </p:animEffect>
                                  </p:childTnLst>
                                </p:cTn>
                              </p:par>
                            </p:childTnLst>
                          </p:cTn>
                        </p:par>
                        <p:par>
                          <p:cTn id="13" fill="hold">
                            <p:stCondLst>
                              <p:cond delay="500"/>
                            </p:stCondLst>
                            <p:childTnLst>
                              <p:par>
                                <p:cTn id="14" presetID="42" presetClass="entr" presetSubtype="0"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1000"/>
                                        <p:tgtEl>
                                          <p:spTgt spid="10"/>
                                        </p:tgtEl>
                                      </p:cBhvr>
                                    </p:animEffect>
                                    <p:anim calcmode="lin" valueType="num">
                                      <p:cBhvr>
                                        <p:cTn id="17" dur="1000" fill="hold"/>
                                        <p:tgtEl>
                                          <p:spTgt spid="10"/>
                                        </p:tgtEl>
                                        <p:attrNameLst>
                                          <p:attrName>ppt_x</p:attrName>
                                        </p:attrNameLst>
                                      </p:cBhvr>
                                      <p:tavLst>
                                        <p:tav tm="0">
                                          <p:val>
                                            <p:strVal val="#ppt_x"/>
                                          </p:val>
                                        </p:tav>
                                        <p:tav tm="100000">
                                          <p:val>
                                            <p:strVal val="#ppt_x"/>
                                          </p:val>
                                        </p:tav>
                                      </p:tavLst>
                                    </p:anim>
                                    <p:anim calcmode="lin" valueType="num">
                                      <p:cBhvr>
                                        <p:cTn id="18" dur="1000" fill="hold"/>
                                        <p:tgtEl>
                                          <p:spTgt spid="10"/>
                                        </p:tgtEl>
                                        <p:attrNameLst>
                                          <p:attrName>ppt_y</p:attrName>
                                        </p:attrNameLst>
                                      </p:cBhvr>
                                      <p:tavLst>
                                        <p:tav tm="0">
                                          <p:val>
                                            <p:strVal val="#ppt_y+.1"/>
                                          </p:val>
                                        </p:tav>
                                        <p:tav tm="100000">
                                          <p:val>
                                            <p:strVal val="#ppt_y"/>
                                          </p:val>
                                        </p:tav>
                                      </p:tavLst>
                                    </p:anim>
                                  </p:childTnLst>
                                </p:cTn>
                              </p:par>
                            </p:childTnLst>
                          </p:cTn>
                        </p:par>
                        <p:par>
                          <p:cTn id="19" fill="hold">
                            <p:stCondLst>
                              <p:cond delay="1500"/>
                            </p:stCondLst>
                            <p:childTnLst>
                              <p:par>
                                <p:cTn id="20" presetID="10" presetClass="entr" presetSubtype="0"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par>
                          <p:cTn id="23" fill="hold">
                            <p:stCondLst>
                              <p:cond delay="2000"/>
                            </p:stCondLst>
                            <p:childTnLst>
                              <p:par>
                                <p:cTn id="24" presetID="14" presetClass="entr" presetSubtype="10" fill="hold" grpId="0"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randombar(horizontal)">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27" repeatCount="indefinite" fill="hold" display="0">
                  <p:stCondLst>
                    <p:cond delay="indefinite"/>
                  </p:stCondLst>
                  <p:endCondLst>
                    <p:cond evt="onStopAudio" delay="0">
                      <p:tgtEl>
                        <p:sldTgt/>
                      </p:tgtEl>
                    </p:cond>
                  </p:endCondLst>
                </p:cTn>
                <p:tgtEl>
                  <p:spTgt spid="11"/>
                </p:tgtEl>
              </p:cMediaNode>
            </p:audio>
          </p:childTnLst>
        </p:cTn>
      </p:par>
    </p:tnLst>
    <p:bldLst>
      <p:bldP spid="8" grpId="0"/>
      <p:bldP spid="9" grpId="0"/>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图表 7"/>
          <p:cNvGraphicFramePr/>
          <p:nvPr>
            <p:extLst>
              <p:ext uri="{D42A27DB-BD31-4B8C-83A1-F6EECF244321}">
                <p14:modId xmlns:p14="http://schemas.microsoft.com/office/powerpoint/2010/main" val="2202487518"/>
              </p:ext>
            </p:extLst>
          </p:nvPr>
        </p:nvGraphicFramePr>
        <p:xfrm>
          <a:off x="5961063" y="1704975"/>
          <a:ext cx="5335587" cy="3867150"/>
        </p:xfrm>
        <a:graphic>
          <a:graphicData uri="http://schemas.openxmlformats.org/drawingml/2006/chart">
            <c:chart xmlns:c="http://schemas.openxmlformats.org/drawingml/2006/chart" xmlns:r="http://schemas.openxmlformats.org/officeDocument/2006/relationships" r:id="rId3"/>
          </a:graphicData>
        </a:graphic>
      </p:graphicFrame>
      <p:grpSp>
        <p:nvGrpSpPr>
          <p:cNvPr id="49" name="组合 48"/>
          <p:cNvGrpSpPr/>
          <p:nvPr/>
        </p:nvGrpSpPr>
        <p:grpSpPr>
          <a:xfrm>
            <a:off x="1103139" y="1968259"/>
            <a:ext cx="4364211" cy="1056414"/>
            <a:chOff x="1103139" y="1968259"/>
            <a:chExt cx="4364211" cy="1056414"/>
          </a:xfrm>
        </p:grpSpPr>
        <p:sp>
          <p:nvSpPr>
            <p:cNvPr id="9" name="矩形 8"/>
            <p:cNvSpPr/>
            <p:nvPr/>
          </p:nvSpPr>
          <p:spPr>
            <a:xfrm>
              <a:off x="1103139" y="2267543"/>
              <a:ext cx="4364211" cy="757130"/>
            </a:xfrm>
            <a:prstGeom prst="rect">
              <a:avLst/>
            </a:prstGeom>
            <a:ln>
              <a:noFill/>
            </a:ln>
          </p:spPr>
          <p:txBody>
            <a:bodyPr wrap="square">
              <a:spAutoFit/>
              <a:scene3d>
                <a:camera prst="orthographicFront"/>
                <a:lightRig rig="threePt" dir="t"/>
              </a:scene3d>
              <a:sp3d contourW="12700"/>
            </a:bodyPr>
            <a:lstStyle/>
            <a:p>
              <a:pPr algn="just">
                <a:lnSpc>
                  <a:spcPct val="120000"/>
                </a:lnSpc>
              </a:pPr>
              <a:r>
                <a:rPr lang="zh-CN" altLang="en-US" sz="1200" dirty="0">
                  <a:solidFill>
                    <a:schemeClr val="tx1">
                      <a:lumMod val="65000"/>
                      <a:lumOff val="35000"/>
                    </a:schemeClr>
                  </a:solidFill>
                  <a:latin typeface="+mn-ea"/>
                </a:rPr>
                <a:t>用户可以在投影仪或者计算机上进行演示也可以将演示文稿打印出来制作成胶片用户可以在投影仪或者计算机上进行演示也可以将演示文稿打印出来制作成胶片</a:t>
              </a:r>
            </a:p>
          </p:txBody>
        </p:sp>
        <p:sp>
          <p:nvSpPr>
            <p:cNvPr id="10" name="矩形 9"/>
            <p:cNvSpPr/>
            <p:nvPr/>
          </p:nvSpPr>
          <p:spPr>
            <a:xfrm>
              <a:off x="1103139" y="1968259"/>
              <a:ext cx="2050552" cy="362792"/>
            </a:xfrm>
            <a:prstGeom prst="rect">
              <a:avLst/>
            </a:prstGeom>
            <a:ln>
              <a:noFill/>
            </a:ln>
          </p:spPr>
          <p:txBody>
            <a:bodyPr wrap="square">
              <a:spAutoFit/>
              <a:scene3d>
                <a:camera prst="orthographicFront"/>
                <a:lightRig rig="threePt" dir="t"/>
              </a:scene3d>
              <a:sp3d contourW="12700"/>
            </a:bodyPr>
            <a:lstStyle/>
            <a:p>
              <a:pPr algn="just">
                <a:lnSpc>
                  <a:spcPct val="120000"/>
                </a:lnSpc>
              </a:pPr>
              <a:r>
                <a:rPr lang="zh-CN" altLang="en-US" sz="1600" b="1" dirty="0">
                  <a:solidFill>
                    <a:schemeClr val="tx1">
                      <a:lumMod val="65000"/>
                      <a:lumOff val="35000"/>
                    </a:schemeClr>
                  </a:solidFill>
                  <a:latin typeface="+mn-ea"/>
                </a:rPr>
                <a:t>项目来源</a:t>
              </a:r>
            </a:p>
          </p:txBody>
        </p:sp>
      </p:grpSp>
      <p:grpSp>
        <p:nvGrpSpPr>
          <p:cNvPr id="33" name="组合 32"/>
          <p:cNvGrpSpPr/>
          <p:nvPr/>
        </p:nvGrpSpPr>
        <p:grpSpPr>
          <a:xfrm>
            <a:off x="618893" y="3293080"/>
            <a:ext cx="2481988" cy="1023572"/>
            <a:chOff x="1601962" y="1583322"/>
            <a:chExt cx="2481988" cy="1023572"/>
          </a:xfrm>
        </p:grpSpPr>
        <p:sp>
          <p:nvSpPr>
            <p:cNvPr id="34" name="矩形 11"/>
            <p:cNvSpPr/>
            <p:nvPr/>
          </p:nvSpPr>
          <p:spPr>
            <a:xfrm>
              <a:off x="2585780" y="1583322"/>
              <a:ext cx="514350" cy="510005"/>
            </a:xfrm>
            <a:custGeom>
              <a:avLst/>
              <a:gdLst>
                <a:gd name="connsiteX0" fmla="*/ 192254 w 338138"/>
                <a:gd name="connsiteY0" fmla="*/ 135421 h 335282"/>
                <a:gd name="connsiteX1" fmla="*/ 152810 w 338138"/>
                <a:gd name="connsiteY1" fmla="*/ 151158 h 335282"/>
                <a:gd name="connsiteX2" fmla="*/ 152810 w 338138"/>
                <a:gd name="connsiteY2" fmla="*/ 229842 h 335282"/>
                <a:gd name="connsiteX3" fmla="*/ 232697 w 338138"/>
                <a:gd name="connsiteY3" fmla="*/ 229842 h 335282"/>
                <a:gd name="connsiteX4" fmla="*/ 232697 w 338138"/>
                <a:gd name="connsiteY4" fmla="*/ 151158 h 335282"/>
                <a:gd name="connsiteX5" fmla="*/ 192254 w 338138"/>
                <a:gd name="connsiteY5" fmla="*/ 135421 h 335282"/>
                <a:gd name="connsiteX6" fmla="*/ 238125 w 338138"/>
                <a:gd name="connsiteY6" fmla="*/ 69850 h 335282"/>
                <a:gd name="connsiteX7" fmla="*/ 225425 w 338138"/>
                <a:gd name="connsiteY7" fmla="*/ 80963 h 335282"/>
                <a:gd name="connsiteX8" fmla="*/ 238125 w 338138"/>
                <a:gd name="connsiteY8" fmla="*/ 92076 h 335282"/>
                <a:gd name="connsiteX9" fmla="*/ 250825 w 338138"/>
                <a:gd name="connsiteY9" fmla="*/ 80963 h 335282"/>
                <a:gd name="connsiteX10" fmla="*/ 238125 w 338138"/>
                <a:gd name="connsiteY10" fmla="*/ 69850 h 335282"/>
                <a:gd name="connsiteX11" fmla="*/ 214313 w 338138"/>
                <a:gd name="connsiteY11" fmla="*/ 57150 h 335282"/>
                <a:gd name="connsiteX12" fmla="*/ 263526 w 338138"/>
                <a:gd name="connsiteY12" fmla="*/ 57150 h 335282"/>
                <a:gd name="connsiteX13" fmla="*/ 263526 w 338138"/>
                <a:gd name="connsiteY13" fmla="*/ 106363 h 335282"/>
                <a:gd name="connsiteX14" fmla="*/ 214313 w 338138"/>
                <a:gd name="connsiteY14" fmla="*/ 106363 h 335282"/>
                <a:gd name="connsiteX15" fmla="*/ 49213 w 338138"/>
                <a:gd name="connsiteY15" fmla="*/ 57150 h 335282"/>
                <a:gd name="connsiteX16" fmla="*/ 195263 w 338138"/>
                <a:gd name="connsiteY16" fmla="*/ 57150 h 335282"/>
                <a:gd name="connsiteX17" fmla="*/ 195263 w 338138"/>
                <a:gd name="connsiteY17" fmla="*/ 106363 h 335282"/>
                <a:gd name="connsiteX18" fmla="*/ 49213 w 338138"/>
                <a:gd name="connsiteY18" fmla="*/ 106363 h 335282"/>
                <a:gd name="connsiteX19" fmla="*/ 22225 w 338138"/>
                <a:gd name="connsiteY19" fmla="*/ 28575 h 335282"/>
                <a:gd name="connsiteX20" fmla="*/ 22225 w 338138"/>
                <a:gd name="connsiteY20" fmla="*/ 269875 h 335282"/>
                <a:gd name="connsiteX21" fmla="*/ 241853 w 338138"/>
                <a:gd name="connsiteY21" fmla="*/ 269875 h 335282"/>
                <a:gd name="connsiteX22" fmla="*/ 247114 w 338138"/>
                <a:gd name="connsiteY22" fmla="*/ 259384 h 335282"/>
                <a:gd name="connsiteX23" fmla="*/ 233962 w 338138"/>
                <a:gd name="connsiteY23" fmla="*/ 248892 h 335282"/>
                <a:gd name="connsiteX24" fmla="*/ 155054 w 338138"/>
                <a:gd name="connsiteY24" fmla="*/ 251515 h 335282"/>
                <a:gd name="connsiteX25" fmla="*/ 49843 w 338138"/>
                <a:gd name="connsiteY25" fmla="*/ 251515 h 335282"/>
                <a:gd name="connsiteX26" fmla="*/ 49843 w 338138"/>
                <a:gd name="connsiteY26" fmla="*/ 231844 h 335282"/>
                <a:gd name="connsiteX27" fmla="*/ 135327 w 338138"/>
                <a:gd name="connsiteY27" fmla="*/ 231844 h 335282"/>
                <a:gd name="connsiteX28" fmla="*/ 122175 w 338138"/>
                <a:gd name="connsiteY28" fmla="*/ 201682 h 335282"/>
                <a:gd name="connsiteX29" fmla="*/ 49843 w 338138"/>
                <a:gd name="connsiteY29" fmla="*/ 201682 h 335282"/>
                <a:gd name="connsiteX30" fmla="*/ 49843 w 338138"/>
                <a:gd name="connsiteY30" fmla="*/ 183322 h 335282"/>
                <a:gd name="connsiteX31" fmla="*/ 120860 w 338138"/>
                <a:gd name="connsiteY31" fmla="*/ 183322 h 335282"/>
                <a:gd name="connsiteX32" fmla="*/ 131381 w 338138"/>
                <a:gd name="connsiteY32" fmla="*/ 153159 h 335282"/>
                <a:gd name="connsiteX33" fmla="*/ 49843 w 338138"/>
                <a:gd name="connsiteY33" fmla="*/ 153159 h 335282"/>
                <a:gd name="connsiteX34" fmla="*/ 49843 w 338138"/>
                <a:gd name="connsiteY34" fmla="*/ 134800 h 335282"/>
                <a:gd name="connsiteX35" fmla="*/ 147163 w 338138"/>
                <a:gd name="connsiteY35" fmla="*/ 134800 h 335282"/>
                <a:gd name="connsiteX36" fmla="*/ 243168 w 338138"/>
                <a:gd name="connsiteY36" fmla="*/ 138734 h 335282"/>
                <a:gd name="connsiteX37" fmla="*/ 251059 w 338138"/>
                <a:gd name="connsiteY37" fmla="*/ 231844 h 335282"/>
                <a:gd name="connsiteX38" fmla="*/ 264210 w 338138"/>
                <a:gd name="connsiteY38" fmla="*/ 243647 h 335282"/>
                <a:gd name="connsiteX39" fmla="*/ 272101 w 338138"/>
                <a:gd name="connsiteY39" fmla="*/ 238401 h 335282"/>
                <a:gd name="connsiteX40" fmla="*/ 290513 w 338138"/>
                <a:gd name="connsiteY40" fmla="*/ 256761 h 335282"/>
                <a:gd name="connsiteX41" fmla="*/ 290513 w 338138"/>
                <a:gd name="connsiteY41" fmla="*/ 28575 h 335282"/>
                <a:gd name="connsiteX42" fmla="*/ 22225 w 338138"/>
                <a:gd name="connsiteY42" fmla="*/ 28575 h 335282"/>
                <a:gd name="connsiteX43" fmla="*/ 0 w 338138"/>
                <a:gd name="connsiteY43" fmla="*/ 0 h 335282"/>
                <a:gd name="connsiteX44" fmla="*/ 311721 w 338138"/>
                <a:gd name="connsiteY44" fmla="*/ 0 h 335282"/>
                <a:gd name="connsiteX45" fmla="*/ 311721 w 338138"/>
                <a:gd name="connsiteY45" fmla="*/ 278479 h 335282"/>
                <a:gd name="connsiteX46" fmla="*/ 338138 w 338138"/>
                <a:gd name="connsiteY46" fmla="*/ 304875 h 335282"/>
                <a:gd name="connsiteX47" fmla="*/ 330213 w 338138"/>
                <a:gd name="connsiteY47" fmla="*/ 325992 h 335282"/>
                <a:gd name="connsiteX48" fmla="*/ 307759 w 338138"/>
                <a:gd name="connsiteY48" fmla="*/ 335230 h 335282"/>
                <a:gd name="connsiteX49" fmla="*/ 262850 w 338138"/>
                <a:gd name="connsiteY49" fmla="*/ 291677 h 335282"/>
                <a:gd name="connsiteX50" fmla="*/ 0 w 338138"/>
                <a:gd name="connsiteY50" fmla="*/ 291677 h 335282"/>
                <a:gd name="connsiteX51" fmla="*/ 0 w 338138"/>
                <a:gd name="connsiteY51" fmla="*/ 0 h 335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8138" h="335282">
                  <a:moveTo>
                    <a:pt x="192254" y="135421"/>
                  </a:moveTo>
                  <a:cubicBezTo>
                    <a:pt x="177774" y="135421"/>
                    <a:pt x="163461" y="140666"/>
                    <a:pt x="152810" y="151158"/>
                  </a:cubicBezTo>
                  <a:cubicBezTo>
                    <a:pt x="130175" y="173452"/>
                    <a:pt x="130175" y="207548"/>
                    <a:pt x="152810" y="229842"/>
                  </a:cubicBezTo>
                  <a:cubicBezTo>
                    <a:pt x="174113" y="250825"/>
                    <a:pt x="210062" y="250825"/>
                    <a:pt x="232697" y="229842"/>
                  </a:cubicBezTo>
                  <a:cubicBezTo>
                    <a:pt x="254000" y="207548"/>
                    <a:pt x="254000" y="173452"/>
                    <a:pt x="232697" y="151158"/>
                  </a:cubicBezTo>
                  <a:cubicBezTo>
                    <a:pt x="221379" y="140666"/>
                    <a:pt x="206733" y="135421"/>
                    <a:pt x="192254" y="135421"/>
                  </a:cubicBezTo>
                  <a:close/>
                  <a:moveTo>
                    <a:pt x="238125" y="69850"/>
                  </a:moveTo>
                  <a:cubicBezTo>
                    <a:pt x="231111" y="69850"/>
                    <a:pt x="225425" y="74825"/>
                    <a:pt x="225425" y="80963"/>
                  </a:cubicBezTo>
                  <a:cubicBezTo>
                    <a:pt x="225425" y="87101"/>
                    <a:pt x="231111" y="92076"/>
                    <a:pt x="238125" y="92076"/>
                  </a:cubicBezTo>
                  <a:cubicBezTo>
                    <a:pt x="245139" y="92076"/>
                    <a:pt x="250825" y="87101"/>
                    <a:pt x="250825" y="80963"/>
                  </a:cubicBezTo>
                  <a:cubicBezTo>
                    <a:pt x="250825" y="74825"/>
                    <a:pt x="245139" y="69850"/>
                    <a:pt x="238125" y="69850"/>
                  </a:cubicBezTo>
                  <a:close/>
                  <a:moveTo>
                    <a:pt x="214313" y="57150"/>
                  </a:moveTo>
                  <a:lnTo>
                    <a:pt x="263526" y="57150"/>
                  </a:lnTo>
                  <a:lnTo>
                    <a:pt x="263526" y="106363"/>
                  </a:lnTo>
                  <a:lnTo>
                    <a:pt x="214313" y="106363"/>
                  </a:lnTo>
                  <a:close/>
                  <a:moveTo>
                    <a:pt x="49213" y="57150"/>
                  </a:moveTo>
                  <a:lnTo>
                    <a:pt x="195263" y="57150"/>
                  </a:lnTo>
                  <a:lnTo>
                    <a:pt x="195263" y="106363"/>
                  </a:lnTo>
                  <a:lnTo>
                    <a:pt x="49213" y="106363"/>
                  </a:lnTo>
                  <a:close/>
                  <a:moveTo>
                    <a:pt x="22225" y="28575"/>
                  </a:moveTo>
                  <a:cubicBezTo>
                    <a:pt x="22225" y="28575"/>
                    <a:pt x="22225" y="28575"/>
                    <a:pt x="22225" y="269875"/>
                  </a:cubicBezTo>
                  <a:lnTo>
                    <a:pt x="241853" y="269875"/>
                  </a:lnTo>
                  <a:cubicBezTo>
                    <a:pt x="241853" y="269875"/>
                    <a:pt x="241853" y="269875"/>
                    <a:pt x="247114" y="259384"/>
                  </a:cubicBezTo>
                  <a:cubicBezTo>
                    <a:pt x="247114" y="259384"/>
                    <a:pt x="247114" y="259384"/>
                    <a:pt x="233962" y="248892"/>
                  </a:cubicBezTo>
                  <a:cubicBezTo>
                    <a:pt x="210289" y="264629"/>
                    <a:pt x="178726" y="265941"/>
                    <a:pt x="155054" y="251515"/>
                  </a:cubicBezTo>
                  <a:cubicBezTo>
                    <a:pt x="155054" y="251515"/>
                    <a:pt x="155054" y="251515"/>
                    <a:pt x="49843" y="251515"/>
                  </a:cubicBezTo>
                  <a:cubicBezTo>
                    <a:pt x="49843" y="251515"/>
                    <a:pt x="49843" y="251515"/>
                    <a:pt x="49843" y="231844"/>
                  </a:cubicBezTo>
                  <a:cubicBezTo>
                    <a:pt x="49843" y="231844"/>
                    <a:pt x="49843" y="231844"/>
                    <a:pt x="135327" y="231844"/>
                  </a:cubicBezTo>
                  <a:cubicBezTo>
                    <a:pt x="128751" y="222664"/>
                    <a:pt x="123490" y="213484"/>
                    <a:pt x="122175" y="201682"/>
                  </a:cubicBezTo>
                  <a:cubicBezTo>
                    <a:pt x="122175" y="201682"/>
                    <a:pt x="122175" y="201682"/>
                    <a:pt x="49843" y="201682"/>
                  </a:cubicBezTo>
                  <a:cubicBezTo>
                    <a:pt x="49843" y="201682"/>
                    <a:pt x="49843" y="201682"/>
                    <a:pt x="49843" y="183322"/>
                  </a:cubicBezTo>
                  <a:cubicBezTo>
                    <a:pt x="49843" y="183322"/>
                    <a:pt x="49843" y="183322"/>
                    <a:pt x="120860" y="183322"/>
                  </a:cubicBezTo>
                  <a:cubicBezTo>
                    <a:pt x="122175" y="172831"/>
                    <a:pt x="124806" y="162339"/>
                    <a:pt x="131381" y="153159"/>
                  </a:cubicBezTo>
                  <a:cubicBezTo>
                    <a:pt x="131381" y="153159"/>
                    <a:pt x="131381" y="153159"/>
                    <a:pt x="49843" y="153159"/>
                  </a:cubicBezTo>
                  <a:cubicBezTo>
                    <a:pt x="49843" y="153159"/>
                    <a:pt x="49843" y="153159"/>
                    <a:pt x="49843" y="134800"/>
                  </a:cubicBezTo>
                  <a:cubicBezTo>
                    <a:pt x="49843" y="134800"/>
                    <a:pt x="49843" y="134800"/>
                    <a:pt x="147163" y="134800"/>
                  </a:cubicBezTo>
                  <a:cubicBezTo>
                    <a:pt x="174781" y="111194"/>
                    <a:pt x="216865" y="112506"/>
                    <a:pt x="243168" y="138734"/>
                  </a:cubicBezTo>
                  <a:cubicBezTo>
                    <a:pt x="269471" y="164962"/>
                    <a:pt x="270786" y="202993"/>
                    <a:pt x="251059" y="231844"/>
                  </a:cubicBezTo>
                  <a:cubicBezTo>
                    <a:pt x="251059" y="231844"/>
                    <a:pt x="251059" y="231844"/>
                    <a:pt x="264210" y="243647"/>
                  </a:cubicBezTo>
                  <a:cubicBezTo>
                    <a:pt x="264210" y="243647"/>
                    <a:pt x="264210" y="243647"/>
                    <a:pt x="272101" y="238401"/>
                  </a:cubicBezTo>
                  <a:cubicBezTo>
                    <a:pt x="272101" y="238401"/>
                    <a:pt x="272101" y="238401"/>
                    <a:pt x="290513" y="256761"/>
                  </a:cubicBezTo>
                  <a:cubicBezTo>
                    <a:pt x="290513" y="256761"/>
                    <a:pt x="290513" y="256761"/>
                    <a:pt x="290513" y="28575"/>
                  </a:cubicBezTo>
                  <a:cubicBezTo>
                    <a:pt x="290513" y="28575"/>
                    <a:pt x="290513" y="28575"/>
                    <a:pt x="22225" y="28575"/>
                  </a:cubicBezTo>
                  <a:close/>
                  <a:moveTo>
                    <a:pt x="0" y="0"/>
                  </a:moveTo>
                  <a:cubicBezTo>
                    <a:pt x="0" y="0"/>
                    <a:pt x="0" y="0"/>
                    <a:pt x="311721" y="0"/>
                  </a:cubicBezTo>
                  <a:cubicBezTo>
                    <a:pt x="311721" y="0"/>
                    <a:pt x="311721" y="0"/>
                    <a:pt x="311721" y="278479"/>
                  </a:cubicBezTo>
                  <a:cubicBezTo>
                    <a:pt x="311721" y="278479"/>
                    <a:pt x="311721" y="278479"/>
                    <a:pt x="338138" y="304875"/>
                  </a:cubicBezTo>
                  <a:cubicBezTo>
                    <a:pt x="338138" y="304875"/>
                    <a:pt x="338138" y="316753"/>
                    <a:pt x="330213" y="325992"/>
                  </a:cubicBezTo>
                  <a:cubicBezTo>
                    <a:pt x="320967" y="336550"/>
                    <a:pt x="307759" y="335230"/>
                    <a:pt x="307759" y="335230"/>
                  </a:cubicBezTo>
                  <a:cubicBezTo>
                    <a:pt x="307759" y="335230"/>
                    <a:pt x="307759" y="335230"/>
                    <a:pt x="262850" y="291677"/>
                  </a:cubicBezTo>
                  <a:cubicBezTo>
                    <a:pt x="262850" y="291677"/>
                    <a:pt x="262850" y="291677"/>
                    <a:pt x="0" y="291677"/>
                  </a:cubicBezTo>
                  <a:cubicBezTo>
                    <a:pt x="0" y="291677"/>
                    <a:pt x="0" y="291677"/>
                    <a:pt x="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lumMod val="65000"/>
                    <a:lumOff val="35000"/>
                  </a:schemeClr>
                </a:solidFill>
              </a:endParaRPr>
            </a:p>
          </p:txBody>
        </p:sp>
        <p:sp>
          <p:nvSpPr>
            <p:cNvPr id="35" name="矩形 34"/>
            <p:cNvSpPr/>
            <p:nvPr/>
          </p:nvSpPr>
          <p:spPr>
            <a:xfrm>
              <a:off x="1601962" y="2379331"/>
              <a:ext cx="2481988" cy="227563"/>
            </a:xfrm>
            <a:prstGeom prst="rect">
              <a:avLst/>
            </a:prstGeom>
            <a:ln>
              <a:noFill/>
            </a:ln>
          </p:spPr>
          <p:txBody>
            <a:bodyPr wrap="square">
              <a:spAutoFit/>
              <a:scene3d>
                <a:camera prst="orthographicFront"/>
                <a:lightRig rig="threePt" dir="t"/>
              </a:scene3d>
              <a:sp3d contourW="127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20000"/>
                </a:lnSpc>
              </a:pPr>
              <a:r>
                <a:rPr lang="zh-CN" altLang="en-US" sz="800" dirty="0">
                  <a:solidFill>
                    <a:schemeClr val="tx1">
                      <a:lumMod val="65000"/>
                      <a:lumOff val="35000"/>
                    </a:schemeClr>
                  </a:solidFill>
                  <a:latin typeface="+mn-ea"/>
                </a:rPr>
                <a:t>用户可以在投影仪上进行演示</a:t>
              </a:r>
            </a:p>
          </p:txBody>
        </p:sp>
        <p:sp>
          <p:nvSpPr>
            <p:cNvPr id="36" name="矩形 35"/>
            <p:cNvSpPr/>
            <p:nvPr/>
          </p:nvSpPr>
          <p:spPr>
            <a:xfrm>
              <a:off x="1817679" y="2137197"/>
              <a:ext cx="2050552" cy="313932"/>
            </a:xfrm>
            <a:prstGeom prst="rect">
              <a:avLst/>
            </a:prstGeom>
            <a:ln>
              <a:noFill/>
            </a:ln>
          </p:spPr>
          <p:txBody>
            <a:bodyPr wrap="square">
              <a:spAutoFit/>
              <a:scene3d>
                <a:camera prst="orthographicFront"/>
                <a:lightRig rig="threePt" dir="t"/>
              </a:scene3d>
              <a:sp3d contourW="127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20000"/>
                </a:lnSpc>
              </a:pPr>
              <a:r>
                <a:rPr lang="zh-CN" altLang="en-US" sz="1200" b="1" dirty="0">
                  <a:solidFill>
                    <a:schemeClr val="tx1">
                      <a:lumMod val="65000"/>
                      <a:lumOff val="35000"/>
                    </a:schemeClr>
                  </a:solidFill>
                  <a:latin typeface="+mn-ea"/>
                </a:rPr>
                <a:t>标题文字添加</a:t>
              </a:r>
            </a:p>
          </p:txBody>
        </p:sp>
      </p:grpSp>
      <p:grpSp>
        <p:nvGrpSpPr>
          <p:cNvPr id="37" name="组合 36"/>
          <p:cNvGrpSpPr/>
          <p:nvPr/>
        </p:nvGrpSpPr>
        <p:grpSpPr>
          <a:xfrm>
            <a:off x="2975837" y="3299382"/>
            <a:ext cx="2481988" cy="1010969"/>
            <a:chOff x="1601962" y="1595925"/>
            <a:chExt cx="2481988" cy="1010969"/>
          </a:xfrm>
        </p:grpSpPr>
        <p:sp>
          <p:nvSpPr>
            <p:cNvPr id="38" name="矩形 19"/>
            <p:cNvSpPr/>
            <p:nvPr/>
          </p:nvSpPr>
          <p:spPr>
            <a:xfrm>
              <a:off x="2585780" y="1595925"/>
              <a:ext cx="514350" cy="484799"/>
            </a:xfrm>
            <a:custGeom>
              <a:avLst/>
              <a:gdLst>
                <a:gd name="connsiteX0" fmla="*/ 256155 w 336853"/>
                <a:gd name="connsiteY0" fmla="*/ 263525 h 317500"/>
                <a:gd name="connsiteX1" fmla="*/ 268061 w 336853"/>
                <a:gd name="connsiteY1" fmla="*/ 299070 h 317500"/>
                <a:gd name="connsiteX2" fmla="*/ 269384 w 336853"/>
                <a:gd name="connsiteY2" fmla="*/ 303019 h 317500"/>
                <a:gd name="connsiteX3" fmla="*/ 274676 w 336853"/>
                <a:gd name="connsiteY3" fmla="*/ 289855 h 317500"/>
                <a:gd name="connsiteX4" fmla="*/ 277322 w 336853"/>
                <a:gd name="connsiteY4" fmla="*/ 272740 h 317500"/>
                <a:gd name="connsiteX5" fmla="*/ 279968 w 336853"/>
                <a:gd name="connsiteY5" fmla="*/ 289855 h 317500"/>
                <a:gd name="connsiteX6" fmla="*/ 285259 w 336853"/>
                <a:gd name="connsiteY6" fmla="*/ 303019 h 317500"/>
                <a:gd name="connsiteX7" fmla="*/ 286582 w 336853"/>
                <a:gd name="connsiteY7" fmla="*/ 299070 h 317500"/>
                <a:gd name="connsiteX8" fmla="*/ 298489 w 336853"/>
                <a:gd name="connsiteY8" fmla="*/ 263525 h 317500"/>
                <a:gd name="connsiteX9" fmla="*/ 320978 w 336853"/>
                <a:gd name="connsiteY9" fmla="*/ 275373 h 317500"/>
                <a:gd name="connsiteX10" fmla="*/ 336853 w 336853"/>
                <a:gd name="connsiteY10" fmla="*/ 317500 h 317500"/>
                <a:gd name="connsiteX11" fmla="*/ 217790 w 336853"/>
                <a:gd name="connsiteY11" fmla="*/ 317500 h 317500"/>
                <a:gd name="connsiteX12" fmla="*/ 233665 w 336853"/>
                <a:gd name="connsiteY12" fmla="*/ 275373 h 317500"/>
                <a:gd name="connsiteX13" fmla="*/ 256155 w 336853"/>
                <a:gd name="connsiteY13" fmla="*/ 263525 h 317500"/>
                <a:gd name="connsiteX14" fmla="*/ 37966 w 336853"/>
                <a:gd name="connsiteY14" fmla="*/ 263525 h 317500"/>
                <a:gd name="connsiteX15" fmla="*/ 48433 w 336853"/>
                <a:gd name="connsiteY15" fmla="*/ 299070 h 317500"/>
                <a:gd name="connsiteX16" fmla="*/ 51050 w 336853"/>
                <a:gd name="connsiteY16" fmla="*/ 303019 h 317500"/>
                <a:gd name="connsiteX17" fmla="*/ 54975 w 336853"/>
                <a:gd name="connsiteY17" fmla="*/ 289855 h 317500"/>
                <a:gd name="connsiteX18" fmla="*/ 58900 w 336853"/>
                <a:gd name="connsiteY18" fmla="*/ 272740 h 317500"/>
                <a:gd name="connsiteX19" fmla="*/ 61517 w 336853"/>
                <a:gd name="connsiteY19" fmla="*/ 289855 h 317500"/>
                <a:gd name="connsiteX20" fmla="*/ 66751 w 336853"/>
                <a:gd name="connsiteY20" fmla="*/ 303019 h 317500"/>
                <a:gd name="connsiteX21" fmla="*/ 68059 w 336853"/>
                <a:gd name="connsiteY21" fmla="*/ 299070 h 317500"/>
                <a:gd name="connsiteX22" fmla="*/ 78526 w 336853"/>
                <a:gd name="connsiteY22" fmla="*/ 263525 h 317500"/>
                <a:gd name="connsiteX23" fmla="*/ 102077 w 336853"/>
                <a:gd name="connsiteY23" fmla="*/ 275373 h 317500"/>
                <a:gd name="connsiteX24" fmla="*/ 116469 w 336853"/>
                <a:gd name="connsiteY24" fmla="*/ 317500 h 317500"/>
                <a:gd name="connsiteX25" fmla="*/ 23 w 336853"/>
                <a:gd name="connsiteY25" fmla="*/ 317500 h 317500"/>
                <a:gd name="connsiteX26" fmla="*/ 15724 w 336853"/>
                <a:gd name="connsiteY26" fmla="*/ 275373 h 317500"/>
                <a:gd name="connsiteX27" fmla="*/ 37966 w 336853"/>
                <a:gd name="connsiteY27" fmla="*/ 263525 h 317500"/>
                <a:gd name="connsiteX28" fmla="*/ 212235 w 336853"/>
                <a:gd name="connsiteY28" fmla="*/ 236538 h 317500"/>
                <a:gd name="connsiteX29" fmla="*/ 217792 w 336853"/>
                <a:gd name="connsiteY29" fmla="*/ 242888 h 317500"/>
                <a:gd name="connsiteX30" fmla="*/ 212235 w 336853"/>
                <a:gd name="connsiteY30" fmla="*/ 249238 h 317500"/>
                <a:gd name="connsiteX31" fmla="*/ 206678 w 336853"/>
                <a:gd name="connsiteY31" fmla="*/ 242888 h 317500"/>
                <a:gd name="connsiteX32" fmla="*/ 212235 w 336853"/>
                <a:gd name="connsiteY32" fmla="*/ 236538 h 317500"/>
                <a:gd name="connsiteX33" fmla="*/ 124128 w 336853"/>
                <a:gd name="connsiteY33" fmla="*/ 236538 h 317500"/>
                <a:gd name="connsiteX34" fmla="*/ 130478 w 336853"/>
                <a:gd name="connsiteY34" fmla="*/ 242888 h 317500"/>
                <a:gd name="connsiteX35" fmla="*/ 124128 w 336853"/>
                <a:gd name="connsiteY35" fmla="*/ 249238 h 317500"/>
                <a:gd name="connsiteX36" fmla="*/ 117778 w 336853"/>
                <a:gd name="connsiteY36" fmla="*/ 242888 h 317500"/>
                <a:gd name="connsiteX37" fmla="*/ 124128 w 336853"/>
                <a:gd name="connsiteY37" fmla="*/ 236538 h 317500"/>
                <a:gd name="connsiteX38" fmla="*/ 196360 w 336853"/>
                <a:gd name="connsiteY38" fmla="*/ 227013 h 317500"/>
                <a:gd name="connsiteX39" fmla="*/ 201917 w 336853"/>
                <a:gd name="connsiteY39" fmla="*/ 233363 h 317500"/>
                <a:gd name="connsiteX40" fmla="*/ 196360 w 336853"/>
                <a:gd name="connsiteY40" fmla="*/ 239713 h 317500"/>
                <a:gd name="connsiteX41" fmla="*/ 190803 w 336853"/>
                <a:gd name="connsiteY41" fmla="*/ 233363 h 317500"/>
                <a:gd name="connsiteX42" fmla="*/ 196360 w 336853"/>
                <a:gd name="connsiteY42" fmla="*/ 227013 h 317500"/>
                <a:gd name="connsiteX43" fmla="*/ 138415 w 336853"/>
                <a:gd name="connsiteY43" fmla="*/ 227013 h 317500"/>
                <a:gd name="connsiteX44" fmla="*/ 144765 w 336853"/>
                <a:gd name="connsiteY44" fmla="*/ 233363 h 317500"/>
                <a:gd name="connsiteX45" fmla="*/ 138415 w 336853"/>
                <a:gd name="connsiteY45" fmla="*/ 239713 h 317500"/>
                <a:gd name="connsiteX46" fmla="*/ 132065 w 336853"/>
                <a:gd name="connsiteY46" fmla="*/ 233363 h 317500"/>
                <a:gd name="connsiteX47" fmla="*/ 138415 w 336853"/>
                <a:gd name="connsiteY47" fmla="*/ 227013 h 317500"/>
                <a:gd name="connsiteX48" fmla="*/ 185405 w 336853"/>
                <a:gd name="connsiteY48" fmla="*/ 218758 h 317500"/>
                <a:gd name="connsiteX49" fmla="*/ 187945 w 336853"/>
                <a:gd name="connsiteY49" fmla="*/ 226378 h 317500"/>
                <a:gd name="connsiteX50" fmla="*/ 179055 w 336853"/>
                <a:gd name="connsiteY50" fmla="*/ 228918 h 317500"/>
                <a:gd name="connsiteX51" fmla="*/ 177785 w 336853"/>
                <a:gd name="connsiteY51" fmla="*/ 221298 h 317500"/>
                <a:gd name="connsiteX52" fmla="*/ 185405 w 336853"/>
                <a:gd name="connsiteY52" fmla="*/ 218758 h 317500"/>
                <a:gd name="connsiteX53" fmla="*/ 149210 w 336853"/>
                <a:gd name="connsiteY53" fmla="*/ 218758 h 317500"/>
                <a:gd name="connsiteX54" fmla="*/ 159212 w 336853"/>
                <a:gd name="connsiteY54" fmla="*/ 221298 h 317500"/>
                <a:gd name="connsiteX55" fmla="*/ 156354 w 336853"/>
                <a:gd name="connsiteY55" fmla="*/ 228918 h 317500"/>
                <a:gd name="connsiteX56" fmla="*/ 147782 w 336853"/>
                <a:gd name="connsiteY56" fmla="*/ 226378 h 317500"/>
                <a:gd name="connsiteX57" fmla="*/ 149210 w 336853"/>
                <a:gd name="connsiteY57" fmla="*/ 218758 h 317500"/>
                <a:gd name="connsiteX58" fmla="*/ 167785 w 336853"/>
                <a:gd name="connsiteY58" fmla="*/ 207963 h 317500"/>
                <a:gd name="connsiteX59" fmla="*/ 173342 w 336853"/>
                <a:gd name="connsiteY59" fmla="*/ 213520 h 317500"/>
                <a:gd name="connsiteX60" fmla="*/ 167785 w 336853"/>
                <a:gd name="connsiteY60" fmla="*/ 219077 h 317500"/>
                <a:gd name="connsiteX61" fmla="*/ 162228 w 336853"/>
                <a:gd name="connsiteY61" fmla="*/ 213520 h 317500"/>
                <a:gd name="connsiteX62" fmla="*/ 167785 w 336853"/>
                <a:gd name="connsiteY62" fmla="*/ 207963 h 317500"/>
                <a:gd name="connsiteX63" fmla="*/ 167785 w 336853"/>
                <a:gd name="connsiteY63" fmla="*/ 190500 h 317500"/>
                <a:gd name="connsiteX64" fmla="*/ 173342 w 336853"/>
                <a:gd name="connsiteY64" fmla="*/ 196850 h 317500"/>
                <a:gd name="connsiteX65" fmla="*/ 167785 w 336853"/>
                <a:gd name="connsiteY65" fmla="*/ 203200 h 317500"/>
                <a:gd name="connsiteX66" fmla="*/ 162228 w 336853"/>
                <a:gd name="connsiteY66" fmla="*/ 196850 h 317500"/>
                <a:gd name="connsiteX67" fmla="*/ 167785 w 336853"/>
                <a:gd name="connsiteY67" fmla="*/ 190500 h 317500"/>
                <a:gd name="connsiteX68" fmla="*/ 269512 w 336853"/>
                <a:gd name="connsiteY68" fmla="*/ 182286 h 317500"/>
                <a:gd name="connsiteX69" fmla="*/ 276020 w 336853"/>
                <a:gd name="connsiteY69" fmla="*/ 182286 h 317500"/>
                <a:gd name="connsiteX70" fmla="*/ 290340 w 336853"/>
                <a:gd name="connsiteY70" fmla="*/ 184906 h 317500"/>
                <a:gd name="connsiteX71" fmla="*/ 296849 w 336853"/>
                <a:gd name="connsiteY71" fmla="*/ 191458 h 317500"/>
                <a:gd name="connsiteX72" fmla="*/ 304659 w 336853"/>
                <a:gd name="connsiteY72" fmla="*/ 216354 h 317500"/>
                <a:gd name="connsiteX73" fmla="*/ 304659 w 336853"/>
                <a:gd name="connsiteY73" fmla="*/ 220285 h 317500"/>
                <a:gd name="connsiteX74" fmla="*/ 307263 w 336853"/>
                <a:gd name="connsiteY74" fmla="*/ 230767 h 317500"/>
                <a:gd name="connsiteX75" fmla="*/ 302056 w 336853"/>
                <a:gd name="connsiteY75" fmla="*/ 239940 h 317500"/>
                <a:gd name="connsiteX76" fmla="*/ 283831 w 336853"/>
                <a:gd name="connsiteY76" fmla="*/ 262215 h 317500"/>
                <a:gd name="connsiteX77" fmla="*/ 270813 w 336853"/>
                <a:gd name="connsiteY77" fmla="*/ 262215 h 317500"/>
                <a:gd name="connsiteX78" fmla="*/ 252589 w 336853"/>
                <a:gd name="connsiteY78" fmla="*/ 239940 h 317500"/>
                <a:gd name="connsiteX79" fmla="*/ 247382 w 336853"/>
                <a:gd name="connsiteY79" fmla="*/ 232078 h 317500"/>
                <a:gd name="connsiteX80" fmla="*/ 249985 w 336853"/>
                <a:gd name="connsiteY80" fmla="*/ 220285 h 317500"/>
                <a:gd name="connsiteX81" fmla="*/ 248684 w 336853"/>
                <a:gd name="connsiteY81" fmla="*/ 216354 h 317500"/>
                <a:gd name="connsiteX82" fmla="*/ 248684 w 336853"/>
                <a:gd name="connsiteY82" fmla="*/ 204561 h 317500"/>
                <a:gd name="connsiteX83" fmla="*/ 256494 w 336853"/>
                <a:gd name="connsiteY83" fmla="*/ 191458 h 317500"/>
                <a:gd name="connsiteX84" fmla="*/ 263003 w 336853"/>
                <a:gd name="connsiteY84" fmla="*/ 186217 h 317500"/>
                <a:gd name="connsiteX85" fmla="*/ 269512 w 336853"/>
                <a:gd name="connsiteY85" fmla="*/ 182286 h 317500"/>
                <a:gd name="connsiteX86" fmla="*/ 50941 w 336853"/>
                <a:gd name="connsiteY86" fmla="*/ 182286 h 317500"/>
                <a:gd name="connsiteX87" fmla="*/ 56254 w 336853"/>
                <a:gd name="connsiteY87" fmla="*/ 182286 h 317500"/>
                <a:gd name="connsiteX88" fmla="*/ 72194 w 336853"/>
                <a:gd name="connsiteY88" fmla="*/ 184906 h 317500"/>
                <a:gd name="connsiteX89" fmla="*/ 78836 w 336853"/>
                <a:gd name="connsiteY89" fmla="*/ 191458 h 317500"/>
                <a:gd name="connsiteX90" fmla="*/ 86806 w 336853"/>
                <a:gd name="connsiteY90" fmla="*/ 216354 h 317500"/>
                <a:gd name="connsiteX91" fmla="*/ 85477 w 336853"/>
                <a:gd name="connsiteY91" fmla="*/ 220285 h 317500"/>
                <a:gd name="connsiteX92" fmla="*/ 88134 w 336853"/>
                <a:gd name="connsiteY92" fmla="*/ 230767 h 317500"/>
                <a:gd name="connsiteX93" fmla="*/ 82821 w 336853"/>
                <a:gd name="connsiteY93" fmla="*/ 239940 h 317500"/>
                <a:gd name="connsiteX94" fmla="*/ 65553 w 336853"/>
                <a:gd name="connsiteY94" fmla="*/ 262215 h 317500"/>
                <a:gd name="connsiteX95" fmla="*/ 52269 w 336853"/>
                <a:gd name="connsiteY95" fmla="*/ 262215 h 317500"/>
                <a:gd name="connsiteX96" fmla="*/ 33673 w 336853"/>
                <a:gd name="connsiteY96" fmla="*/ 239940 h 317500"/>
                <a:gd name="connsiteX97" fmla="*/ 28359 w 336853"/>
                <a:gd name="connsiteY97" fmla="*/ 232078 h 317500"/>
                <a:gd name="connsiteX98" fmla="*/ 31016 w 336853"/>
                <a:gd name="connsiteY98" fmla="*/ 220285 h 317500"/>
                <a:gd name="connsiteX99" fmla="*/ 29688 w 336853"/>
                <a:gd name="connsiteY99" fmla="*/ 216354 h 317500"/>
                <a:gd name="connsiteX100" fmla="*/ 29688 w 336853"/>
                <a:gd name="connsiteY100" fmla="*/ 204561 h 317500"/>
                <a:gd name="connsiteX101" fmla="*/ 37658 w 336853"/>
                <a:gd name="connsiteY101" fmla="*/ 191458 h 317500"/>
                <a:gd name="connsiteX102" fmla="*/ 44299 w 336853"/>
                <a:gd name="connsiteY102" fmla="*/ 186217 h 317500"/>
                <a:gd name="connsiteX103" fmla="*/ 50941 w 336853"/>
                <a:gd name="connsiteY103" fmla="*/ 182286 h 317500"/>
                <a:gd name="connsiteX104" fmla="*/ 167785 w 336853"/>
                <a:gd name="connsiteY104" fmla="*/ 173038 h 317500"/>
                <a:gd name="connsiteX105" fmla="*/ 173342 w 336853"/>
                <a:gd name="connsiteY105" fmla="*/ 179388 h 317500"/>
                <a:gd name="connsiteX106" fmla="*/ 167785 w 336853"/>
                <a:gd name="connsiteY106" fmla="*/ 185738 h 317500"/>
                <a:gd name="connsiteX107" fmla="*/ 162228 w 336853"/>
                <a:gd name="connsiteY107" fmla="*/ 179388 h 317500"/>
                <a:gd name="connsiteX108" fmla="*/ 167785 w 336853"/>
                <a:gd name="connsiteY108" fmla="*/ 173038 h 317500"/>
                <a:gd name="connsiteX109" fmla="*/ 168402 w 336853"/>
                <a:gd name="connsiteY109" fmla="*/ 155575 h 317500"/>
                <a:gd name="connsiteX110" fmla="*/ 172106 w 336853"/>
                <a:gd name="connsiteY110" fmla="*/ 156986 h 317500"/>
                <a:gd name="connsiteX111" fmla="*/ 173341 w 336853"/>
                <a:gd name="connsiteY111" fmla="*/ 161219 h 317500"/>
                <a:gd name="connsiteX112" fmla="*/ 172106 w 336853"/>
                <a:gd name="connsiteY112" fmla="*/ 166864 h 317500"/>
                <a:gd name="connsiteX113" fmla="*/ 168402 w 336853"/>
                <a:gd name="connsiteY113" fmla="*/ 168275 h 317500"/>
                <a:gd name="connsiteX114" fmla="*/ 164697 w 336853"/>
                <a:gd name="connsiteY114" fmla="*/ 166864 h 317500"/>
                <a:gd name="connsiteX115" fmla="*/ 162228 w 336853"/>
                <a:gd name="connsiteY115" fmla="*/ 161219 h 317500"/>
                <a:gd name="connsiteX116" fmla="*/ 164697 w 336853"/>
                <a:gd name="connsiteY116" fmla="*/ 156986 h 317500"/>
                <a:gd name="connsiteX117" fmla="*/ 168402 w 336853"/>
                <a:gd name="connsiteY117" fmla="*/ 155575 h 317500"/>
                <a:gd name="connsiteX118" fmla="*/ 146617 w 336853"/>
                <a:gd name="connsiteY118" fmla="*/ 80963 h 317500"/>
                <a:gd name="connsiteX119" fmla="*/ 158524 w 336853"/>
                <a:gd name="connsiteY119" fmla="*/ 115191 h 317500"/>
                <a:gd name="connsiteX120" fmla="*/ 159847 w 336853"/>
                <a:gd name="connsiteY120" fmla="*/ 120457 h 317500"/>
                <a:gd name="connsiteX121" fmla="*/ 165138 w 336853"/>
                <a:gd name="connsiteY121" fmla="*/ 105976 h 317500"/>
                <a:gd name="connsiteX122" fmla="*/ 167784 w 336853"/>
                <a:gd name="connsiteY122" fmla="*/ 90178 h 317500"/>
                <a:gd name="connsiteX123" fmla="*/ 170430 w 336853"/>
                <a:gd name="connsiteY123" fmla="*/ 105976 h 317500"/>
                <a:gd name="connsiteX124" fmla="*/ 175722 w 336853"/>
                <a:gd name="connsiteY124" fmla="*/ 120457 h 317500"/>
                <a:gd name="connsiteX125" fmla="*/ 177045 w 336853"/>
                <a:gd name="connsiteY125" fmla="*/ 115191 h 317500"/>
                <a:gd name="connsiteX126" fmla="*/ 188951 w 336853"/>
                <a:gd name="connsiteY126" fmla="*/ 80963 h 317500"/>
                <a:gd name="connsiteX127" fmla="*/ 211441 w 336853"/>
                <a:gd name="connsiteY127" fmla="*/ 91494 h 317500"/>
                <a:gd name="connsiteX128" fmla="*/ 227316 w 336853"/>
                <a:gd name="connsiteY128" fmla="*/ 134938 h 317500"/>
                <a:gd name="connsiteX129" fmla="*/ 167784 w 336853"/>
                <a:gd name="connsiteY129" fmla="*/ 134938 h 317500"/>
                <a:gd name="connsiteX130" fmla="*/ 108253 w 336853"/>
                <a:gd name="connsiteY130" fmla="*/ 134938 h 317500"/>
                <a:gd name="connsiteX131" fmla="*/ 124128 w 336853"/>
                <a:gd name="connsiteY131" fmla="*/ 91494 h 317500"/>
                <a:gd name="connsiteX132" fmla="*/ 146617 w 336853"/>
                <a:gd name="connsiteY132" fmla="*/ 80963 h 317500"/>
                <a:gd name="connsiteX133" fmla="*/ 165180 w 336853"/>
                <a:gd name="connsiteY133" fmla="*/ 0 h 317500"/>
                <a:gd name="connsiteX134" fmla="*/ 180801 w 336853"/>
                <a:gd name="connsiteY134" fmla="*/ 3931 h 317500"/>
                <a:gd name="connsiteX135" fmla="*/ 187310 w 336853"/>
                <a:gd name="connsiteY135" fmla="*/ 10482 h 317500"/>
                <a:gd name="connsiteX136" fmla="*/ 195121 w 336853"/>
                <a:gd name="connsiteY136" fmla="*/ 35378 h 317500"/>
                <a:gd name="connsiteX137" fmla="*/ 195121 w 336853"/>
                <a:gd name="connsiteY137" fmla="*/ 39309 h 317500"/>
                <a:gd name="connsiteX138" fmla="*/ 196422 w 336853"/>
                <a:gd name="connsiteY138" fmla="*/ 49792 h 317500"/>
                <a:gd name="connsiteX139" fmla="*/ 192517 w 336853"/>
                <a:gd name="connsiteY139" fmla="*/ 58964 h 317500"/>
                <a:gd name="connsiteX140" fmla="*/ 174293 w 336853"/>
                <a:gd name="connsiteY140" fmla="*/ 81239 h 317500"/>
                <a:gd name="connsiteX141" fmla="*/ 161275 w 336853"/>
                <a:gd name="connsiteY141" fmla="*/ 81239 h 317500"/>
                <a:gd name="connsiteX142" fmla="*/ 143050 w 336853"/>
                <a:gd name="connsiteY142" fmla="*/ 58964 h 317500"/>
                <a:gd name="connsiteX143" fmla="*/ 137843 w 336853"/>
                <a:gd name="connsiteY143" fmla="*/ 49792 h 317500"/>
                <a:gd name="connsiteX144" fmla="*/ 140447 w 336853"/>
                <a:gd name="connsiteY144" fmla="*/ 39309 h 317500"/>
                <a:gd name="connsiteX145" fmla="*/ 139145 w 336853"/>
                <a:gd name="connsiteY145" fmla="*/ 35378 h 317500"/>
                <a:gd name="connsiteX146" fmla="*/ 139145 w 336853"/>
                <a:gd name="connsiteY146" fmla="*/ 23585 h 317500"/>
                <a:gd name="connsiteX147" fmla="*/ 146956 w 336853"/>
                <a:gd name="connsiteY147" fmla="*/ 10482 h 317500"/>
                <a:gd name="connsiteX148" fmla="*/ 153464 w 336853"/>
                <a:gd name="connsiteY148" fmla="*/ 5241 h 317500"/>
                <a:gd name="connsiteX149" fmla="*/ 159973 w 336853"/>
                <a:gd name="connsiteY149" fmla="*/ 1310 h 317500"/>
                <a:gd name="connsiteX150" fmla="*/ 165180 w 336853"/>
                <a:gd name="connsiteY150" fmla="*/ 0 h 31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336853" h="317500">
                  <a:moveTo>
                    <a:pt x="256155" y="263525"/>
                  </a:moveTo>
                  <a:cubicBezTo>
                    <a:pt x="256155" y="263525"/>
                    <a:pt x="256155" y="263525"/>
                    <a:pt x="268061" y="299070"/>
                  </a:cubicBezTo>
                  <a:cubicBezTo>
                    <a:pt x="268061" y="299070"/>
                    <a:pt x="268061" y="299070"/>
                    <a:pt x="269384" y="303019"/>
                  </a:cubicBezTo>
                  <a:cubicBezTo>
                    <a:pt x="269384" y="303019"/>
                    <a:pt x="269384" y="303019"/>
                    <a:pt x="274676" y="289855"/>
                  </a:cubicBezTo>
                  <a:cubicBezTo>
                    <a:pt x="262770" y="274057"/>
                    <a:pt x="274676" y="272740"/>
                    <a:pt x="277322" y="272740"/>
                  </a:cubicBezTo>
                  <a:cubicBezTo>
                    <a:pt x="279968" y="272740"/>
                    <a:pt x="291874" y="274057"/>
                    <a:pt x="279968" y="289855"/>
                  </a:cubicBezTo>
                  <a:cubicBezTo>
                    <a:pt x="279968" y="289855"/>
                    <a:pt x="279968" y="289855"/>
                    <a:pt x="285259" y="303019"/>
                  </a:cubicBezTo>
                  <a:cubicBezTo>
                    <a:pt x="285259" y="303019"/>
                    <a:pt x="285259" y="303019"/>
                    <a:pt x="286582" y="299070"/>
                  </a:cubicBezTo>
                  <a:cubicBezTo>
                    <a:pt x="286582" y="299070"/>
                    <a:pt x="286582" y="299070"/>
                    <a:pt x="298489" y="263525"/>
                  </a:cubicBezTo>
                  <a:cubicBezTo>
                    <a:pt x="298489" y="263525"/>
                    <a:pt x="306426" y="268791"/>
                    <a:pt x="320978" y="275373"/>
                  </a:cubicBezTo>
                  <a:cubicBezTo>
                    <a:pt x="336853" y="280639"/>
                    <a:pt x="336853" y="293804"/>
                    <a:pt x="336853" y="317500"/>
                  </a:cubicBezTo>
                  <a:cubicBezTo>
                    <a:pt x="336853" y="317500"/>
                    <a:pt x="336853" y="317500"/>
                    <a:pt x="217790" y="317500"/>
                  </a:cubicBezTo>
                  <a:cubicBezTo>
                    <a:pt x="219113" y="293804"/>
                    <a:pt x="217790" y="280639"/>
                    <a:pt x="233665" y="275373"/>
                  </a:cubicBezTo>
                  <a:cubicBezTo>
                    <a:pt x="248217" y="268791"/>
                    <a:pt x="256155" y="263525"/>
                    <a:pt x="256155" y="263525"/>
                  </a:cubicBezTo>
                  <a:close/>
                  <a:moveTo>
                    <a:pt x="37966" y="263525"/>
                  </a:moveTo>
                  <a:cubicBezTo>
                    <a:pt x="37966" y="263525"/>
                    <a:pt x="37966" y="263525"/>
                    <a:pt x="48433" y="299070"/>
                  </a:cubicBezTo>
                  <a:cubicBezTo>
                    <a:pt x="48433" y="299070"/>
                    <a:pt x="48433" y="299070"/>
                    <a:pt x="51050" y="303019"/>
                  </a:cubicBezTo>
                  <a:cubicBezTo>
                    <a:pt x="51050" y="303019"/>
                    <a:pt x="51050" y="303019"/>
                    <a:pt x="54975" y="289855"/>
                  </a:cubicBezTo>
                  <a:cubicBezTo>
                    <a:pt x="44508" y="274057"/>
                    <a:pt x="56284" y="272740"/>
                    <a:pt x="58900" y="272740"/>
                  </a:cubicBezTo>
                  <a:cubicBezTo>
                    <a:pt x="60209" y="272740"/>
                    <a:pt x="73293" y="274057"/>
                    <a:pt x="61517" y="289855"/>
                  </a:cubicBezTo>
                  <a:cubicBezTo>
                    <a:pt x="61517" y="289855"/>
                    <a:pt x="61517" y="289855"/>
                    <a:pt x="66751" y="303019"/>
                  </a:cubicBezTo>
                  <a:cubicBezTo>
                    <a:pt x="66751" y="303019"/>
                    <a:pt x="66751" y="303019"/>
                    <a:pt x="68059" y="299070"/>
                  </a:cubicBezTo>
                  <a:cubicBezTo>
                    <a:pt x="68059" y="299070"/>
                    <a:pt x="68059" y="299070"/>
                    <a:pt x="78526" y="263525"/>
                  </a:cubicBezTo>
                  <a:cubicBezTo>
                    <a:pt x="78526" y="263525"/>
                    <a:pt x="87685" y="268791"/>
                    <a:pt x="102077" y="275373"/>
                  </a:cubicBezTo>
                  <a:cubicBezTo>
                    <a:pt x="117778" y="280639"/>
                    <a:pt x="116469" y="293804"/>
                    <a:pt x="116469" y="317500"/>
                  </a:cubicBezTo>
                  <a:cubicBezTo>
                    <a:pt x="116469" y="317500"/>
                    <a:pt x="116469" y="317500"/>
                    <a:pt x="23" y="317500"/>
                  </a:cubicBezTo>
                  <a:cubicBezTo>
                    <a:pt x="23" y="293804"/>
                    <a:pt x="-1285" y="280639"/>
                    <a:pt x="15724" y="275373"/>
                  </a:cubicBezTo>
                  <a:cubicBezTo>
                    <a:pt x="30116" y="268791"/>
                    <a:pt x="37966" y="263525"/>
                    <a:pt x="37966" y="263525"/>
                  </a:cubicBezTo>
                  <a:close/>
                  <a:moveTo>
                    <a:pt x="212235" y="236538"/>
                  </a:moveTo>
                  <a:cubicBezTo>
                    <a:pt x="215304" y="236538"/>
                    <a:pt x="217792" y="239381"/>
                    <a:pt x="217792" y="242888"/>
                  </a:cubicBezTo>
                  <a:cubicBezTo>
                    <a:pt x="217792" y="246395"/>
                    <a:pt x="215304" y="249238"/>
                    <a:pt x="212235" y="249238"/>
                  </a:cubicBezTo>
                  <a:cubicBezTo>
                    <a:pt x="209166" y="249238"/>
                    <a:pt x="206678" y="246395"/>
                    <a:pt x="206678" y="242888"/>
                  </a:cubicBezTo>
                  <a:cubicBezTo>
                    <a:pt x="206678" y="239381"/>
                    <a:pt x="209166" y="236538"/>
                    <a:pt x="212235" y="236538"/>
                  </a:cubicBezTo>
                  <a:close/>
                  <a:moveTo>
                    <a:pt x="124128" y="236538"/>
                  </a:moveTo>
                  <a:cubicBezTo>
                    <a:pt x="127635" y="236538"/>
                    <a:pt x="130478" y="239381"/>
                    <a:pt x="130478" y="242888"/>
                  </a:cubicBezTo>
                  <a:cubicBezTo>
                    <a:pt x="130478" y="246395"/>
                    <a:pt x="127635" y="249238"/>
                    <a:pt x="124128" y="249238"/>
                  </a:cubicBezTo>
                  <a:cubicBezTo>
                    <a:pt x="120621" y="249238"/>
                    <a:pt x="117778" y="246395"/>
                    <a:pt x="117778" y="242888"/>
                  </a:cubicBezTo>
                  <a:cubicBezTo>
                    <a:pt x="117778" y="239381"/>
                    <a:pt x="120621" y="236538"/>
                    <a:pt x="124128" y="236538"/>
                  </a:cubicBezTo>
                  <a:close/>
                  <a:moveTo>
                    <a:pt x="196360" y="227013"/>
                  </a:moveTo>
                  <a:cubicBezTo>
                    <a:pt x="199429" y="227013"/>
                    <a:pt x="201917" y="229856"/>
                    <a:pt x="201917" y="233363"/>
                  </a:cubicBezTo>
                  <a:cubicBezTo>
                    <a:pt x="201917" y="236870"/>
                    <a:pt x="199429" y="239713"/>
                    <a:pt x="196360" y="239713"/>
                  </a:cubicBezTo>
                  <a:cubicBezTo>
                    <a:pt x="193291" y="239713"/>
                    <a:pt x="190803" y="236870"/>
                    <a:pt x="190803" y="233363"/>
                  </a:cubicBezTo>
                  <a:cubicBezTo>
                    <a:pt x="190803" y="229856"/>
                    <a:pt x="193291" y="227013"/>
                    <a:pt x="196360" y="227013"/>
                  </a:cubicBezTo>
                  <a:close/>
                  <a:moveTo>
                    <a:pt x="138415" y="227013"/>
                  </a:moveTo>
                  <a:cubicBezTo>
                    <a:pt x="141922" y="227013"/>
                    <a:pt x="144765" y="229856"/>
                    <a:pt x="144765" y="233363"/>
                  </a:cubicBezTo>
                  <a:cubicBezTo>
                    <a:pt x="144765" y="236870"/>
                    <a:pt x="141922" y="239713"/>
                    <a:pt x="138415" y="239713"/>
                  </a:cubicBezTo>
                  <a:cubicBezTo>
                    <a:pt x="134908" y="239713"/>
                    <a:pt x="132065" y="236870"/>
                    <a:pt x="132065" y="233363"/>
                  </a:cubicBezTo>
                  <a:cubicBezTo>
                    <a:pt x="132065" y="229856"/>
                    <a:pt x="134908" y="227013"/>
                    <a:pt x="138415" y="227013"/>
                  </a:cubicBezTo>
                  <a:close/>
                  <a:moveTo>
                    <a:pt x="185405" y="218758"/>
                  </a:moveTo>
                  <a:cubicBezTo>
                    <a:pt x="187945" y="221298"/>
                    <a:pt x="189215" y="223838"/>
                    <a:pt x="187945" y="226378"/>
                  </a:cubicBezTo>
                  <a:cubicBezTo>
                    <a:pt x="185405" y="230188"/>
                    <a:pt x="182865" y="230188"/>
                    <a:pt x="179055" y="228918"/>
                  </a:cubicBezTo>
                  <a:cubicBezTo>
                    <a:pt x="176515" y="226378"/>
                    <a:pt x="176515" y="223838"/>
                    <a:pt x="177785" y="221298"/>
                  </a:cubicBezTo>
                  <a:cubicBezTo>
                    <a:pt x="179055" y="217488"/>
                    <a:pt x="182865" y="217488"/>
                    <a:pt x="185405" y="218758"/>
                  </a:cubicBezTo>
                  <a:close/>
                  <a:moveTo>
                    <a:pt x="149210" y="218758"/>
                  </a:moveTo>
                  <a:cubicBezTo>
                    <a:pt x="152068" y="217488"/>
                    <a:pt x="156354" y="217488"/>
                    <a:pt x="159212" y="221298"/>
                  </a:cubicBezTo>
                  <a:cubicBezTo>
                    <a:pt x="160641" y="223838"/>
                    <a:pt x="159212" y="226378"/>
                    <a:pt x="156354" y="228918"/>
                  </a:cubicBezTo>
                  <a:cubicBezTo>
                    <a:pt x="153497" y="230188"/>
                    <a:pt x="149210" y="230188"/>
                    <a:pt x="147782" y="226378"/>
                  </a:cubicBezTo>
                  <a:cubicBezTo>
                    <a:pt x="146353" y="223838"/>
                    <a:pt x="146353" y="221298"/>
                    <a:pt x="149210" y="218758"/>
                  </a:cubicBezTo>
                  <a:close/>
                  <a:moveTo>
                    <a:pt x="167785" y="207963"/>
                  </a:moveTo>
                  <a:cubicBezTo>
                    <a:pt x="170854" y="207963"/>
                    <a:pt x="173342" y="210451"/>
                    <a:pt x="173342" y="213520"/>
                  </a:cubicBezTo>
                  <a:cubicBezTo>
                    <a:pt x="173342" y="216589"/>
                    <a:pt x="170854" y="219077"/>
                    <a:pt x="167785" y="219077"/>
                  </a:cubicBezTo>
                  <a:cubicBezTo>
                    <a:pt x="164716" y="219077"/>
                    <a:pt x="162228" y="216589"/>
                    <a:pt x="162228" y="213520"/>
                  </a:cubicBezTo>
                  <a:cubicBezTo>
                    <a:pt x="162228" y="210451"/>
                    <a:pt x="164716" y="207963"/>
                    <a:pt x="167785" y="207963"/>
                  </a:cubicBezTo>
                  <a:close/>
                  <a:moveTo>
                    <a:pt x="167785" y="190500"/>
                  </a:moveTo>
                  <a:cubicBezTo>
                    <a:pt x="170854" y="190500"/>
                    <a:pt x="173342" y="193343"/>
                    <a:pt x="173342" y="196850"/>
                  </a:cubicBezTo>
                  <a:cubicBezTo>
                    <a:pt x="173342" y="200357"/>
                    <a:pt x="170854" y="203200"/>
                    <a:pt x="167785" y="203200"/>
                  </a:cubicBezTo>
                  <a:cubicBezTo>
                    <a:pt x="164716" y="203200"/>
                    <a:pt x="162228" y="200357"/>
                    <a:pt x="162228" y="196850"/>
                  </a:cubicBezTo>
                  <a:cubicBezTo>
                    <a:pt x="162228" y="193343"/>
                    <a:pt x="164716" y="190500"/>
                    <a:pt x="167785" y="190500"/>
                  </a:cubicBezTo>
                  <a:close/>
                  <a:moveTo>
                    <a:pt x="269512" y="182286"/>
                  </a:moveTo>
                  <a:cubicBezTo>
                    <a:pt x="270813" y="182286"/>
                    <a:pt x="273417" y="182286"/>
                    <a:pt x="276020" y="182286"/>
                  </a:cubicBezTo>
                  <a:cubicBezTo>
                    <a:pt x="281228" y="180975"/>
                    <a:pt x="286435" y="182286"/>
                    <a:pt x="290340" y="184906"/>
                  </a:cubicBezTo>
                  <a:cubicBezTo>
                    <a:pt x="295547" y="187527"/>
                    <a:pt x="296849" y="191458"/>
                    <a:pt x="296849" y="191458"/>
                  </a:cubicBezTo>
                  <a:cubicBezTo>
                    <a:pt x="296849" y="191458"/>
                    <a:pt x="309866" y="192768"/>
                    <a:pt x="304659" y="216354"/>
                  </a:cubicBezTo>
                  <a:cubicBezTo>
                    <a:pt x="304659" y="217664"/>
                    <a:pt x="304659" y="218974"/>
                    <a:pt x="304659" y="220285"/>
                  </a:cubicBezTo>
                  <a:cubicBezTo>
                    <a:pt x="307263" y="220285"/>
                    <a:pt x="309866" y="221595"/>
                    <a:pt x="307263" y="230767"/>
                  </a:cubicBezTo>
                  <a:cubicBezTo>
                    <a:pt x="304659" y="238629"/>
                    <a:pt x="303357" y="239940"/>
                    <a:pt x="302056" y="239940"/>
                  </a:cubicBezTo>
                  <a:cubicBezTo>
                    <a:pt x="300754" y="249112"/>
                    <a:pt x="294245" y="258284"/>
                    <a:pt x="283831" y="262215"/>
                  </a:cubicBezTo>
                  <a:cubicBezTo>
                    <a:pt x="279926" y="263525"/>
                    <a:pt x="274719" y="263525"/>
                    <a:pt x="270813" y="262215"/>
                  </a:cubicBezTo>
                  <a:cubicBezTo>
                    <a:pt x="260399" y="258284"/>
                    <a:pt x="253891" y="249112"/>
                    <a:pt x="252589" y="239940"/>
                  </a:cubicBezTo>
                  <a:cubicBezTo>
                    <a:pt x="251287" y="239940"/>
                    <a:pt x="249985" y="238629"/>
                    <a:pt x="247382" y="232078"/>
                  </a:cubicBezTo>
                  <a:cubicBezTo>
                    <a:pt x="244778" y="221595"/>
                    <a:pt x="247382" y="220285"/>
                    <a:pt x="249985" y="220285"/>
                  </a:cubicBezTo>
                  <a:cubicBezTo>
                    <a:pt x="249985" y="218974"/>
                    <a:pt x="249985" y="217664"/>
                    <a:pt x="248684" y="216354"/>
                  </a:cubicBezTo>
                  <a:cubicBezTo>
                    <a:pt x="248684" y="212423"/>
                    <a:pt x="248684" y="208492"/>
                    <a:pt x="248684" y="204561"/>
                  </a:cubicBezTo>
                  <a:cubicBezTo>
                    <a:pt x="249985" y="199320"/>
                    <a:pt x="252589" y="195389"/>
                    <a:pt x="256494" y="191458"/>
                  </a:cubicBezTo>
                  <a:cubicBezTo>
                    <a:pt x="257796" y="190147"/>
                    <a:pt x="260399" y="187527"/>
                    <a:pt x="263003" y="186217"/>
                  </a:cubicBezTo>
                  <a:cubicBezTo>
                    <a:pt x="264305" y="184906"/>
                    <a:pt x="266908" y="183596"/>
                    <a:pt x="269512" y="182286"/>
                  </a:cubicBezTo>
                  <a:close/>
                  <a:moveTo>
                    <a:pt x="50941" y="182286"/>
                  </a:moveTo>
                  <a:cubicBezTo>
                    <a:pt x="52269" y="182286"/>
                    <a:pt x="54926" y="182286"/>
                    <a:pt x="56254" y="182286"/>
                  </a:cubicBezTo>
                  <a:cubicBezTo>
                    <a:pt x="62896" y="180975"/>
                    <a:pt x="68209" y="182286"/>
                    <a:pt x="72194" y="184906"/>
                  </a:cubicBezTo>
                  <a:cubicBezTo>
                    <a:pt x="77507" y="187527"/>
                    <a:pt x="78836" y="191458"/>
                    <a:pt x="78836" y="191458"/>
                  </a:cubicBezTo>
                  <a:cubicBezTo>
                    <a:pt x="78836" y="191458"/>
                    <a:pt x="90791" y="192768"/>
                    <a:pt x="86806" y="216354"/>
                  </a:cubicBezTo>
                  <a:cubicBezTo>
                    <a:pt x="86806" y="217664"/>
                    <a:pt x="86806" y="218974"/>
                    <a:pt x="85477" y="220285"/>
                  </a:cubicBezTo>
                  <a:cubicBezTo>
                    <a:pt x="88134" y="220285"/>
                    <a:pt x="90791" y="221595"/>
                    <a:pt x="88134" y="230767"/>
                  </a:cubicBezTo>
                  <a:cubicBezTo>
                    <a:pt x="86806" y="238629"/>
                    <a:pt x="84149" y="239940"/>
                    <a:pt x="82821" y="239940"/>
                  </a:cubicBezTo>
                  <a:cubicBezTo>
                    <a:pt x="81492" y="249112"/>
                    <a:pt x="74851" y="258284"/>
                    <a:pt x="65553" y="262215"/>
                  </a:cubicBezTo>
                  <a:cubicBezTo>
                    <a:pt x="60239" y="263525"/>
                    <a:pt x="56254" y="263525"/>
                    <a:pt x="52269" y="262215"/>
                  </a:cubicBezTo>
                  <a:cubicBezTo>
                    <a:pt x="41643" y="258284"/>
                    <a:pt x="35001" y="249112"/>
                    <a:pt x="33673" y="239940"/>
                  </a:cubicBezTo>
                  <a:cubicBezTo>
                    <a:pt x="32344" y="239940"/>
                    <a:pt x="29688" y="238629"/>
                    <a:pt x="28359" y="232078"/>
                  </a:cubicBezTo>
                  <a:cubicBezTo>
                    <a:pt x="25703" y="221595"/>
                    <a:pt x="28359" y="220285"/>
                    <a:pt x="31016" y="220285"/>
                  </a:cubicBezTo>
                  <a:cubicBezTo>
                    <a:pt x="31016" y="218974"/>
                    <a:pt x="29688" y="217664"/>
                    <a:pt x="29688" y="216354"/>
                  </a:cubicBezTo>
                  <a:cubicBezTo>
                    <a:pt x="28359" y="212423"/>
                    <a:pt x="28359" y="208492"/>
                    <a:pt x="29688" y="204561"/>
                  </a:cubicBezTo>
                  <a:cubicBezTo>
                    <a:pt x="31016" y="199320"/>
                    <a:pt x="33673" y="195389"/>
                    <a:pt x="37658" y="191458"/>
                  </a:cubicBezTo>
                  <a:cubicBezTo>
                    <a:pt x="38986" y="190147"/>
                    <a:pt x="41643" y="187527"/>
                    <a:pt x="44299" y="186217"/>
                  </a:cubicBezTo>
                  <a:cubicBezTo>
                    <a:pt x="45628" y="184906"/>
                    <a:pt x="48284" y="183596"/>
                    <a:pt x="50941" y="182286"/>
                  </a:cubicBezTo>
                  <a:close/>
                  <a:moveTo>
                    <a:pt x="167785" y="173038"/>
                  </a:moveTo>
                  <a:cubicBezTo>
                    <a:pt x="170854" y="173038"/>
                    <a:pt x="173342" y="175881"/>
                    <a:pt x="173342" y="179388"/>
                  </a:cubicBezTo>
                  <a:cubicBezTo>
                    <a:pt x="173342" y="182895"/>
                    <a:pt x="170854" y="185738"/>
                    <a:pt x="167785" y="185738"/>
                  </a:cubicBezTo>
                  <a:cubicBezTo>
                    <a:pt x="164716" y="185738"/>
                    <a:pt x="162228" y="182895"/>
                    <a:pt x="162228" y="179388"/>
                  </a:cubicBezTo>
                  <a:cubicBezTo>
                    <a:pt x="162228" y="175881"/>
                    <a:pt x="164716" y="173038"/>
                    <a:pt x="167785" y="173038"/>
                  </a:cubicBezTo>
                  <a:close/>
                  <a:moveTo>
                    <a:pt x="168402" y="155575"/>
                  </a:moveTo>
                  <a:cubicBezTo>
                    <a:pt x="169636" y="155575"/>
                    <a:pt x="170871" y="155575"/>
                    <a:pt x="172106" y="156986"/>
                  </a:cubicBezTo>
                  <a:cubicBezTo>
                    <a:pt x="173341" y="158397"/>
                    <a:pt x="173341" y="159808"/>
                    <a:pt x="173341" y="161219"/>
                  </a:cubicBezTo>
                  <a:cubicBezTo>
                    <a:pt x="173341" y="164041"/>
                    <a:pt x="173341" y="165453"/>
                    <a:pt x="172106" y="166864"/>
                  </a:cubicBezTo>
                  <a:cubicBezTo>
                    <a:pt x="170871" y="166864"/>
                    <a:pt x="169636" y="168275"/>
                    <a:pt x="168402" y="168275"/>
                  </a:cubicBezTo>
                  <a:cubicBezTo>
                    <a:pt x="167167" y="168275"/>
                    <a:pt x="165932" y="166864"/>
                    <a:pt x="164697" y="166864"/>
                  </a:cubicBezTo>
                  <a:cubicBezTo>
                    <a:pt x="163463" y="165453"/>
                    <a:pt x="162228" y="164041"/>
                    <a:pt x="162228" y="161219"/>
                  </a:cubicBezTo>
                  <a:cubicBezTo>
                    <a:pt x="162228" y="159808"/>
                    <a:pt x="163463" y="158397"/>
                    <a:pt x="164697" y="156986"/>
                  </a:cubicBezTo>
                  <a:cubicBezTo>
                    <a:pt x="165932" y="155575"/>
                    <a:pt x="167167" y="155575"/>
                    <a:pt x="168402" y="155575"/>
                  </a:cubicBezTo>
                  <a:close/>
                  <a:moveTo>
                    <a:pt x="146617" y="80963"/>
                  </a:moveTo>
                  <a:cubicBezTo>
                    <a:pt x="146617" y="80963"/>
                    <a:pt x="146617" y="80963"/>
                    <a:pt x="158524" y="115191"/>
                  </a:cubicBezTo>
                  <a:cubicBezTo>
                    <a:pt x="158524" y="115191"/>
                    <a:pt x="158524" y="115191"/>
                    <a:pt x="159847" y="120457"/>
                  </a:cubicBezTo>
                  <a:cubicBezTo>
                    <a:pt x="159847" y="120457"/>
                    <a:pt x="159847" y="120457"/>
                    <a:pt x="165138" y="105976"/>
                  </a:cubicBezTo>
                  <a:cubicBezTo>
                    <a:pt x="153232" y="90178"/>
                    <a:pt x="165138" y="90178"/>
                    <a:pt x="167784" y="90178"/>
                  </a:cubicBezTo>
                  <a:cubicBezTo>
                    <a:pt x="170430" y="90178"/>
                    <a:pt x="182336" y="90178"/>
                    <a:pt x="170430" y="105976"/>
                  </a:cubicBezTo>
                  <a:cubicBezTo>
                    <a:pt x="170430" y="105976"/>
                    <a:pt x="170430" y="105976"/>
                    <a:pt x="175722" y="120457"/>
                  </a:cubicBezTo>
                  <a:cubicBezTo>
                    <a:pt x="175722" y="120457"/>
                    <a:pt x="175722" y="120457"/>
                    <a:pt x="177045" y="115191"/>
                  </a:cubicBezTo>
                  <a:cubicBezTo>
                    <a:pt x="177045" y="115191"/>
                    <a:pt x="177045" y="115191"/>
                    <a:pt x="188951" y="80963"/>
                  </a:cubicBezTo>
                  <a:cubicBezTo>
                    <a:pt x="188951" y="80963"/>
                    <a:pt x="196889" y="86229"/>
                    <a:pt x="211441" y="91494"/>
                  </a:cubicBezTo>
                  <a:cubicBezTo>
                    <a:pt x="227316" y="98077"/>
                    <a:pt x="225993" y="111241"/>
                    <a:pt x="227316" y="134938"/>
                  </a:cubicBezTo>
                  <a:cubicBezTo>
                    <a:pt x="227316" y="134938"/>
                    <a:pt x="227316" y="134938"/>
                    <a:pt x="167784" y="134938"/>
                  </a:cubicBezTo>
                  <a:lnTo>
                    <a:pt x="108253" y="134938"/>
                  </a:lnTo>
                  <a:cubicBezTo>
                    <a:pt x="108253" y="111241"/>
                    <a:pt x="108253" y="98077"/>
                    <a:pt x="124128" y="91494"/>
                  </a:cubicBezTo>
                  <a:cubicBezTo>
                    <a:pt x="138680" y="86229"/>
                    <a:pt x="146617" y="80963"/>
                    <a:pt x="146617" y="80963"/>
                  </a:cubicBezTo>
                  <a:close/>
                  <a:moveTo>
                    <a:pt x="165180" y="0"/>
                  </a:moveTo>
                  <a:cubicBezTo>
                    <a:pt x="171689" y="0"/>
                    <a:pt x="176896" y="1310"/>
                    <a:pt x="180801" y="3931"/>
                  </a:cubicBezTo>
                  <a:cubicBezTo>
                    <a:pt x="186008" y="6551"/>
                    <a:pt x="187310" y="10482"/>
                    <a:pt x="187310" y="10482"/>
                  </a:cubicBezTo>
                  <a:cubicBezTo>
                    <a:pt x="187310" y="10482"/>
                    <a:pt x="199026" y="10482"/>
                    <a:pt x="195121" y="35378"/>
                  </a:cubicBezTo>
                  <a:cubicBezTo>
                    <a:pt x="195121" y="36689"/>
                    <a:pt x="195121" y="37999"/>
                    <a:pt x="195121" y="39309"/>
                  </a:cubicBezTo>
                  <a:cubicBezTo>
                    <a:pt x="196422" y="39309"/>
                    <a:pt x="200328" y="40620"/>
                    <a:pt x="196422" y="49792"/>
                  </a:cubicBezTo>
                  <a:cubicBezTo>
                    <a:pt x="195121" y="56343"/>
                    <a:pt x="193819" y="58964"/>
                    <a:pt x="192517" y="58964"/>
                  </a:cubicBezTo>
                  <a:cubicBezTo>
                    <a:pt x="191215" y="66826"/>
                    <a:pt x="184707" y="77308"/>
                    <a:pt x="174293" y="81239"/>
                  </a:cubicBezTo>
                  <a:cubicBezTo>
                    <a:pt x="170387" y="82550"/>
                    <a:pt x="165180" y="82550"/>
                    <a:pt x="161275" y="81239"/>
                  </a:cubicBezTo>
                  <a:cubicBezTo>
                    <a:pt x="150861" y="77308"/>
                    <a:pt x="144352" y="66826"/>
                    <a:pt x="143050" y="58964"/>
                  </a:cubicBezTo>
                  <a:cubicBezTo>
                    <a:pt x="141749" y="58964"/>
                    <a:pt x="139145" y="56343"/>
                    <a:pt x="137843" y="49792"/>
                  </a:cubicBezTo>
                  <a:cubicBezTo>
                    <a:pt x="135240" y="40620"/>
                    <a:pt x="137843" y="39309"/>
                    <a:pt x="140447" y="39309"/>
                  </a:cubicBezTo>
                  <a:cubicBezTo>
                    <a:pt x="140447" y="37999"/>
                    <a:pt x="139145" y="36689"/>
                    <a:pt x="139145" y="35378"/>
                  </a:cubicBezTo>
                  <a:cubicBezTo>
                    <a:pt x="139145" y="31447"/>
                    <a:pt x="137843" y="27516"/>
                    <a:pt x="139145" y="23585"/>
                  </a:cubicBezTo>
                  <a:cubicBezTo>
                    <a:pt x="140447" y="18344"/>
                    <a:pt x="143050" y="13103"/>
                    <a:pt x="146956" y="10482"/>
                  </a:cubicBezTo>
                  <a:cubicBezTo>
                    <a:pt x="148257" y="7862"/>
                    <a:pt x="150861" y="6551"/>
                    <a:pt x="153464" y="5241"/>
                  </a:cubicBezTo>
                  <a:cubicBezTo>
                    <a:pt x="154766" y="3931"/>
                    <a:pt x="157370" y="2620"/>
                    <a:pt x="159973" y="1310"/>
                  </a:cubicBezTo>
                  <a:cubicBezTo>
                    <a:pt x="161275" y="1310"/>
                    <a:pt x="163878" y="0"/>
                    <a:pt x="16518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lumMod val="65000"/>
                    <a:lumOff val="35000"/>
                  </a:schemeClr>
                </a:solidFill>
              </a:endParaRPr>
            </a:p>
          </p:txBody>
        </p:sp>
        <p:sp>
          <p:nvSpPr>
            <p:cNvPr id="39" name="矩形 38"/>
            <p:cNvSpPr/>
            <p:nvPr/>
          </p:nvSpPr>
          <p:spPr>
            <a:xfrm>
              <a:off x="1601962" y="2379331"/>
              <a:ext cx="2481988" cy="227563"/>
            </a:xfrm>
            <a:prstGeom prst="rect">
              <a:avLst/>
            </a:prstGeom>
            <a:ln>
              <a:noFill/>
            </a:ln>
          </p:spPr>
          <p:txBody>
            <a:bodyPr wrap="square">
              <a:spAutoFit/>
              <a:scene3d>
                <a:camera prst="orthographicFront"/>
                <a:lightRig rig="threePt" dir="t"/>
              </a:scene3d>
              <a:sp3d contourW="127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20000"/>
                </a:lnSpc>
              </a:pPr>
              <a:r>
                <a:rPr lang="zh-CN" altLang="en-US" sz="800" dirty="0">
                  <a:solidFill>
                    <a:schemeClr val="tx1">
                      <a:lumMod val="65000"/>
                      <a:lumOff val="35000"/>
                    </a:schemeClr>
                  </a:solidFill>
                  <a:latin typeface="+mn-ea"/>
                </a:rPr>
                <a:t>用户可以在投影仪上进行演示</a:t>
              </a:r>
            </a:p>
          </p:txBody>
        </p:sp>
        <p:sp>
          <p:nvSpPr>
            <p:cNvPr id="40" name="矩形 39"/>
            <p:cNvSpPr/>
            <p:nvPr/>
          </p:nvSpPr>
          <p:spPr>
            <a:xfrm>
              <a:off x="1817679" y="2137197"/>
              <a:ext cx="2050552" cy="295145"/>
            </a:xfrm>
            <a:prstGeom prst="rect">
              <a:avLst/>
            </a:prstGeom>
            <a:ln>
              <a:noFill/>
            </a:ln>
          </p:spPr>
          <p:txBody>
            <a:bodyPr wrap="square">
              <a:spAutoFit/>
              <a:scene3d>
                <a:camera prst="orthographicFront"/>
                <a:lightRig rig="threePt" dir="t"/>
              </a:scene3d>
              <a:sp3d contourW="127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20000"/>
                </a:lnSpc>
              </a:pPr>
              <a:r>
                <a:rPr lang="zh-CN" altLang="en-US" sz="1200" b="1" dirty="0">
                  <a:solidFill>
                    <a:schemeClr val="tx1">
                      <a:lumMod val="65000"/>
                      <a:lumOff val="35000"/>
                    </a:schemeClr>
                  </a:solidFill>
                  <a:latin typeface="+mn-ea"/>
                </a:rPr>
                <a:t>标题文字添加</a:t>
              </a:r>
            </a:p>
          </p:txBody>
        </p:sp>
      </p:grpSp>
      <p:grpSp>
        <p:nvGrpSpPr>
          <p:cNvPr id="41" name="组合 40"/>
          <p:cNvGrpSpPr/>
          <p:nvPr/>
        </p:nvGrpSpPr>
        <p:grpSpPr>
          <a:xfrm>
            <a:off x="618893" y="4492747"/>
            <a:ext cx="2481988" cy="1024537"/>
            <a:chOff x="1601962" y="1582357"/>
            <a:chExt cx="2481988" cy="1024537"/>
          </a:xfrm>
        </p:grpSpPr>
        <p:sp>
          <p:nvSpPr>
            <p:cNvPr id="42" name="矩形 23"/>
            <p:cNvSpPr/>
            <p:nvPr/>
          </p:nvSpPr>
          <p:spPr>
            <a:xfrm>
              <a:off x="2585780" y="1582357"/>
              <a:ext cx="514350" cy="511936"/>
            </a:xfrm>
            <a:custGeom>
              <a:avLst/>
              <a:gdLst>
                <a:gd name="connsiteX0" fmla="*/ 315609 w 338137"/>
                <a:gd name="connsiteY0" fmla="*/ 185737 h 336550"/>
                <a:gd name="connsiteX1" fmla="*/ 338137 w 338137"/>
                <a:gd name="connsiteY1" fmla="*/ 185737 h 336550"/>
                <a:gd name="connsiteX2" fmla="*/ 185737 w 338137"/>
                <a:gd name="connsiteY2" fmla="*/ 336550 h 336550"/>
                <a:gd name="connsiteX3" fmla="*/ 185737 w 338137"/>
                <a:gd name="connsiteY3" fmla="*/ 314256 h 336550"/>
                <a:gd name="connsiteX4" fmla="*/ 315609 w 338137"/>
                <a:gd name="connsiteY4" fmla="*/ 185737 h 336550"/>
                <a:gd name="connsiteX5" fmla="*/ 249042 w 338137"/>
                <a:gd name="connsiteY5" fmla="*/ 185737 h 336550"/>
                <a:gd name="connsiteX6" fmla="*/ 271462 w 338137"/>
                <a:gd name="connsiteY6" fmla="*/ 185737 h 336550"/>
                <a:gd name="connsiteX7" fmla="*/ 185737 w 338137"/>
                <a:gd name="connsiteY7" fmla="*/ 269875 h 336550"/>
                <a:gd name="connsiteX8" fmla="*/ 185737 w 338137"/>
                <a:gd name="connsiteY8" fmla="*/ 247870 h 336550"/>
                <a:gd name="connsiteX9" fmla="*/ 249042 w 338137"/>
                <a:gd name="connsiteY9" fmla="*/ 185737 h 336550"/>
                <a:gd name="connsiteX10" fmla="*/ 66675 w 338137"/>
                <a:gd name="connsiteY10" fmla="*/ 185737 h 336550"/>
                <a:gd name="connsiteX11" fmla="*/ 89095 w 338137"/>
                <a:gd name="connsiteY11" fmla="*/ 185737 h 336550"/>
                <a:gd name="connsiteX12" fmla="*/ 152400 w 338137"/>
                <a:gd name="connsiteY12" fmla="*/ 247870 h 336550"/>
                <a:gd name="connsiteX13" fmla="*/ 152400 w 338137"/>
                <a:gd name="connsiteY13" fmla="*/ 269875 h 336550"/>
                <a:gd name="connsiteX14" fmla="*/ 66675 w 338137"/>
                <a:gd name="connsiteY14" fmla="*/ 185737 h 336550"/>
                <a:gd name="connsiteX15" fmla="*/ 0 w 338137"/>
                <a:gd name="connsiteY15" fmla="*/ 185737 h 336550"/>
                <a:gd name="connsiteX16" fmla="*/ 22528 w 338137"/>
                <a:gd name="connsiteY16" fmla="*/ 185737 h 336550"/>
                <a:gd name="connsiteX17" fmla="*/ 152400 w 338137"/>
                <a:gd name="connsiteY17" fmla="*/ 314256 h 336550"/>
                <a:gd name="connsiteX18" fmla="*/ 152400 w 338137"/>
                <a:gd name="connsiteY18" fmla="*/ 336550 h 336550"/>
                <a:gd name="connsiteX19" fmla="*/ 0 w 338137"/>
                <a:gd name="connsiteY19" fmla="*/ 185737 h 336550"/>
                <a:gd name="connsiteX20" fmla="*/ 169069 w 338137"/>
                <a:gd name="connsiteY20" fmla="*/ 127000 h 336550"/>
                <a:gd name="connsiteX21" fmla="*/ 186045 w 338137"/>
                <a:gd name="connsiteY21" fmla="*/ 130918 h 336550"/>
                <a:gd name="connsiteX22" fmla="*/ 205633 w 338137"/>
                <a:gd name="connsiteY22" fmla="*/ 150506 h 336550"/>
                <a:gd name="connsiteX23" fmla="*/ 209550 w 338137"/>
                <a:gd name="connsiteY23" fmla="*/ 167482 h 336550"/>
                <a:gd name="connsiteX24" fmla="*/ 205633 w 338137"/>
                <a:gd name="connsiteY24" fmla="*/ 184458 h 336550"/>
                <a:gd name="connsiteX25" fmla="*/ 186045 w 338137"/>
                <a:gd name="connsiteY25" fmla="*/ 204046 h 336550"/>
                <a:gd name="connsiteX26" fmla="*/ 169069 w 338137"/>
                <a:gd name="connsiteY26" fmla="*/ 207963 h 336550"/>
                <a:gd name="connsiteX27" fmla="*/ 152093 w 338137"/>
                <a:gd name="connsiteY27" fmla="*/ 204046 h 336550"/>
                <a:gd name="connsiteX28" fmla="*/ 132505 w 338137"/>
                <a:gd name="connsiteY28" fmla="*/ 184458 h 336550"/>
                <a:gd name="connsiteX29" fmla="*/ 128587 w 338137"/>
                <a:gd name="connsiteY29" fmla="*/ 167482 h 336550"/>
                <a:gd name="connsiteX30" fmla="*/ 132505 w 338137"/>
                <a:gd name="connsiteY30" fmla="*/ 150506 h 336550"/>
                <a:gd name="connsiteX31" fmla="*/ 152093 w 338137"/>
                <a:gd name="connsiteY31" fmla="*/ 130918 h 336550"/>
                <a:gd name="connsiteX32" fmla="*/ 169069 w 338137"/>
                <a:gd name="connsiteY32" fmla="*/ 127000 h 336550"/>
                <a:gd name="connsiteX33" fmla="*/ 185737 w 338137"/>
                <a:gd name="connsiteY33" fmla="*/ 65087 h 336550"/>
                <a:gd name="connsiteX34" fmla="*/ 271462 w 338137"/>
                <a:gd name="connsiteY34" fmla="*/ 150812 h 336550"/>
                <a:gd name="connsiteX35" fmla="*/ 249042 w 338137"/>
                <a:gd name="connsiteY35" fmla="*/ 150812 h 336550"/>
                <a:gd name="connsiteX36" fmla="*/ 185737 w 338137"/>
                <a:gd name="connsiteY36" fmla="*/ 87507 h 336550"/>
                <a:gd name="connsiteX37" fmla="*/ 185737 w 338137"/>
                <a:gd name="connsiteY37" fmla="*/ 65087 h 336550"/>
                <a:gd name="connsiteX38" fmla="*/ 152400 w 338137"/>
                <a:gd name="connsiteY38" fmla="*/ 65087 h 336550"/>
                <a:gd name="connsiteX39" fmla="*/ 152400 w 338137"/>
                <a:gd name="connsiteY39" fmla="*/ 87507 h 336550"/>
                <a:gd name="connsiteX40" fmla="*/ 89095 w 338137"/>
                <a:gd name="connsiteY40" fmla="*/ 150812 h 336550"/>
                <a:gd name="connsiteX41" fmla="*/ 66675 w 338137"/>
                <a:gd name="connsiteY41" fmla="*/ 150812 h 336550"/>
                <a:gd name="connsiteX42" fmla="*/ 152400 w 338137"/>
                <a:gd name="connsiteY42" fmla="*/ 65087 h 336550"/>
                <a:gd name="connsiteX43" fmla="*/ 185737 w 338137"/>
                <a:gd name="connsiteY43" fmla="*/ 0 h 336550"/>
                <a:gd name="connsiteX44" fmla="*/ 338137 w 338137"/>
                <a:gd name="connsiteY44" fmla="*/ 150813 h 336550"/>
                <a:gd name="connsiteX45" fmla="*/ 315609 w 338137"/>
                <a:gd name="connsiteY45" fmla="*/ 150813 h 336550"/>
                <a:gd name="connsiteX46" fmla="*/ 185737 w 338137"/>
                <a:gd name="connsiteY46" fmla="*/ 22294 h 336550"/>
                <a:gd name="connsiteX47" fmla="*/ 185737 w 338137"/>
                <a:gd name="connsiteY47" fmla="*/ 0 h 336550"/>
                <a:gd name="connsiteX48" fmla="*/ 152400 w 338137"/>
                <a:gd name="connsiteY48" fmla="*/ 0 h 336550"/>
                <a:gd name="connsiteX49" fmla="*/ 152400 w 338137"/>
                <a:gd name="connsiteY49" fmla="*/ 22294 h 336550"/>
                <a:gd name="connsiteX50" fmla="*/ 22528 w 338137"/>
                <a:gd name="connsiteY50" fmla="*/ 150813 h 336550"/>
                <a:gd name="connsiteX51" fmla="*/ 0 w 338137"/>
                <a:gd name="connsiteY51" fmla="*/ 150813 h 336550"/>
                <a:gd name="connsiteX52" fmla="*/ 152400 w 338137"/>
                <a:gd name="connsiteY52" fmla="*/ 0 h 33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338137" h="336550">
                  <a:moveTo>
                    <a:pt x="315609" y="185737"/>
                  </a:moveTo>
                  <a:cubicBezTo>
                    <a:pt x="315609" y="185737"/>
                    <a:pt x="315609" y="185737"/>
                    <a:pt x="338137" y="185737"/>
                  </a:cubicBezTo>
                  <a:cubicBezTo>
                    <a:pt x="330186" y="265734"/>
                    <a:pt x="266576" y="328682"/>
                    <a:pt x="185737" y="336550"/>
                  </a:cubicBezTo>
                  <a:cubicBezTo>
                    <a:pt x="185737" y="336550"/>
                    <a:pt x="185737" y="336550"/>
                    <a:pt x="185737" y="314256"/>
                  </a:cubicBezTo>
                  <a:cubicBezTo>
                    <a:pt x="253323" y="306388"/>
                    <a:pt x="307657" y="252620"/>
                    <a:pt x="315609" y="185737"/>
                  </a:cubicBezTo>
                  <a:close/>
                  <a:moveTo>
                    <a:pt x="249042" y="185737"/>
                  </a:moveTo>
                  <a:cubicBezTo>
                    <a:pt x="249042" y="185737"/>
                    <a:pt x="249042" y="185737"/>
                    <a:pt x="271462" y="185737"/>
                  </a:cubicBezTo>
                  <a:cubicBezTo>
                    <a:pt x="264868" y="228453"/>
                    <a:pt x="229259" y="263403"/>
                    <a:pt x="185737" y="269875"/>
                  </a:cubicBezTo>
                  <a:cubicBezTo>
                    <a:pt x="185737" y="269875"/>
                    <a:pt x="185737" y="269875"/>
                    <a:pt x="185737" y="247870"/>
                  </a:cubicBezTo>
                  <a:cubicBezTo>
                    <a:pt x="217390" y="241398"/>
                    <a:pt x="242448" y="216804"/>
                    <a:pt x="249042" y="185737"/>
                  </a:cubicBezTo>
                  <a:close/>
                  <a:moveTo>
                    <a:pt x="66675" y="185737"/>
                  </a:moveTo>
                  <a:cubicBezTo>
                    <a:pt x="66675" y="185737"/>
                    <a:pt x="66675" y="185737"/>
                    <a:pt x="89095" y="185737"/>
                  </a:cubicBezTo>
                  <a:cubicBezTo>
                    <a:pt x="95689" y="216804"/>
                    <a:pt x="120747" y="241398"/>
                    <a:pt x="152400" y="247870"/>
                  </a:cubicBezTo>
                  <a:cubicBezTo>
                    <a:pt x="152400" y="247870"/>
                    <a:pt x="152400" y="247870"/>
                    <a:pt x="152400" y="269875"/>
                  </a:cubicBezTo>
                  <a:cubicBezTo>
                    <a:pt x="108878" y="263403"/>
                    <a:pt x="73269" y="228453"/>
                    <a:pt x="66675" y="185737"/>
                  </a:cubicBezTo>
                  <a:close/>
                  <a:moveTo>
                    <a:pt x="0" y="185737"/>
                  </a:moveTo>
                  <a:cubicBezTo>
                    <a:pt x="0" y="185737"/>
                    <a:pt x="0" y="185737"/>
                    <a:pt x="22528" y="185737"/>
                  </a:cubicBezTo>
                  <a:cubicBezTo>
                    <a:pt x="30480" y="252620"/>
                    <a:pt x="84814" y="306388"/>
                    <a:pt x="152400" y="314256"/>
                  </a:cubicBezTo>
                  <a:cubicBezTo>
                    <a:pt x="152400" y="314256"/>
                    <a:pt x="152400" y="314256"/>
                    <a:pt x="152400" y="336550"/>
                  </a:cubicBezTo>
                  <a:cubicBezTo>
                    <a:pt x="71561" y="328682"/>
                    <a:pt x="7951" y="265734"/>
                    <a:pt x="0" y="185737"/>
                  </a:cubicBezTo>
                  <a:close/>
                  <a:moveTo>
                    <a:pt x="169069" y="127000"/>
                  </a:moveTo>
                  <a:cubicBezTo>
                    <a:pt x="175598" y="127000"/>
                    <a:pt x="180821" y="128306"/>
                    <a:pt x="186045" y="130918"/>
                  </a:cubicBezTo>
                  <a:cubicBezTo>
                    <a:pt x="195186" y="134835"/>
                    <a:pt x="201715" y="141365"/>
                    <a:pt x="205633" y="150506"/>
                  </a:cubicBezTo>
                  <a:cubicBezTo>
                    <a:pt x="208244" y="155729"/>
                    <a:pt x="209550" y="160952"/>
                    <a:pt x="209550" y="167482"/>
                  </a:cubicBezTo>
                  <a:cubicBezTo>
                    <a:pt x="209550" y="174011"/>
                    <a:pt x="208244" y="179234"/>
                    <a:pt x="205633" y="184458"/>
                  </a:cubicBezTo>
                  <a:cubicBezTo>
                    <a:pt x="201715" y="193599"/>
                    <a:pt x="195186" y="200128"/>
                    <a:pt x="186045" y="204046"/>
                  </a:cubicBezTo>
                  <a:cubicBezTo>
                    <a:pt x="180821" y="206657"/>
                    <a:pt x="175598" y="207963"/>
                    <a:pt x="169069" y="207963"/>
                  </a:cubicBezTo>
                  <a:cubicBezTo>
                    <a:pt x="162539" y="207963"/>
                    <a:pt x="157316" y="206657"/>
                    <a:pt x="152093" y="204046"/>
                  </a:cubicBezTo>
                  <a:cubicBezTo>
                    <a:pt x="142952" y="200128"/>
                    <a:pt x="136422" y="193599"/>
                    <a:pt x="132505" y="184458"/>
                  </a:cubicBezTo>
                  <a:cubicBezTo>
                    <a:pt x="129893" y="179234"/>
                    <a:pt x="128587" y="174011"/>
                    <a:pt x="128587" y="167482"/>
                  </a:cubicBezTo>
                  <a:cubicBezTo>
                    <a:pt x="128587" y="160952"/>
                    <a:pt x="129893" y="155729"/>
                    <a:pt x="132505" y="150506"/>
                  </a:cubicBezTo>
                  <a:cubicBezTo>
                    <a:pt x="136422" y="141365"/>
                    <a:pt x="142952" y="134835"/>
                    <a:pt x="152093" y="130918"/>
                  </a:cubicBezTo>
                  <a:cubicBezTo>
                    <a:pt x="157316" y="128306"/>
                    <a:pt x="162539" y="127000"/>
                    <a:pt x="169069" y="127000"/>
                  </a:cubicBezTo>
                  <a:close/>
                  <a:moveTo>
                    <a:pt x="185737" y="65087"/>
                  </a:moveTo>
                  <a:cubicBezTo>
                    <a:pt x="229259" y="71681"/>
                    <a:pt x="264868" y="107290"/>
                    <a:pt x="271462" y="150812"/>
                  </a:cubicBezTo>
                  <a:cubicBezTo>
                    <a:pt x="271462" y="150812"/>
                    <a:pt x="271462" y="150812"/>
                    <a:pt x="249042" y="150812"/>
                  </a:cubicBezTo>
                  <a:cubicBezTo>
                    <a:pt x="242448" y="119159"/>
                    <a:pt x="217390" y="94101"/>
                    <a:pt x="185737" y="87507"/>
                  </a:cubicBezTo>
                  <a:cubicBezTo>
                    <a:pt x="185737" y="87507"/>
                    <a:pt x="185737" y="87507"/>
                    <a:pt x="185737" y="65087"/>
                  </a:cubicBezTo>
                  <a:close/>
                  <a:moveTo>
                    <a:pt x="152400" y="65087"/>
                  </a:moveTo>
                  <a:cubicBezTo>
                    <a:pt x="152400" y="65087"/>
                    <a:pt x="152400" y="65087"/>
                    <a:pt x="152400" y="87507"/>
                  </a:cubicBezTo>
                  <a:cubicBezTo>
                    <a:pt x="120747" y="94101"/>
                    <a:pt x="95689" y="119159"/>
                    <a:pt x="89095" y="150812"/>
                  </a:cubicBezTo>
                  <a:lnTo>
                    <a:pt x="66675" y="150812"/>
                  </a:lnTo>
                  <a:cubicBezTo>
                    <a:pt x="73269" y="107290"/>
                    <a:pt x="108878" y="71681"/>
                    <a:pt x="152400" y="65087"/>
                  </a:cubicBezTo>
                  <a:close/>
                  <a:moveTo>
                    <a:pt x="185737" y="0"/>
                  </a:moveTo>
                  <a:cubicBezTo>
                    <a:pt x="266576" y="7868"/>
                    <a:pt x="330186" y="70816"/>
                    <a:pt x="338137" y="150813"/>
                  </a:cubicBezTo>
                  <a:cubicBezTo>
                    <a:pt x="338137" y="150813"/>
                    <a:pt x="338137" y="150813"/>
                    <a:pt x="315609" y="150813"/>
                  </a:cubicBezTo>
                  <a:cubicBezTo>
                    <a:pt x="307657" y="83930"/>
                    <a:pt x="253323" y="30162"/>
                    <a:pt x="185737" y="22294"/>
                  </a:cubicBezTo>
                  <a:cubicBezTo>
                    <a:pt x="185737" y="22294"/>
                    <a:pt x="185737" y="22294"/>
                    <a:pt x="185737" y="0"/>
                  </a:cubicBezTo>
                  <a:close/>
                  <a:moveTo>
                    <a:pt x="152400" y="0"/>
                  </a:moveTo>
                  <a:cubicBezTo>
                    <a:pt x="152400" y="0"/>
                    <a:pt x="152400" y="0"/>
                    <a:pt x="152400" y="22294"/>
                  </a:cubicBezTo>
                  <a:cubicBezTo>
                    <a:pt x="84814" y="30162"/>
                    <a:pt x="30480" y="83930"/>
                    <a:pt x="22528" y="150813"/>
                  </a:cubicBezTo>
                  <a:cubicBezTo>
                    <a:pt x="22528" y="150813"/>
                    <a:pt x="22528" y="150813"/>
                    <a:pt x="0" y="150813"/>
                  </a:cubicBezTo>
                  <a:cubicBezTo>
                    <a:pt x="7951" y="70816"/>
                    <a:pt x="71561" y="7868"/>
                    <a:pt x="15240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lumMod val="65000"/>
                    <a:lumOff val="35000"/>
                  </a:schemeClr>
                </a:solidFill>
              </a:endParaRPr>
            </a:p>
          </p:txBody>
        </p:sp>
        <p:sp>
          <p:nvSpPr>
            <p:cNvPr id="43" name="矩形 42"/>
            <p:cNvSpPr/>
            <p:nvPr/>
          </p:nvSpPr>
          <p:spPr>
            <a:xfrm>
              <a:off x="1601962" y="2379331"/>
              <a:ext cx="2481988" cy="227563"/>
            </a:xfrm>
            <a:prstGeom prst="rect">
              <a:avLst/>
            </a:prstGeom>
            <a:ln>
              <a:noFill/>
            </a:ln>
          </p:spPr>
          <p:txBody>
            <a:bodyPr wrap="square">
              <a:spAutoFit/>
              <a:scene3d>
                <a:camera prst="orthographicFront"/>
                <a:lightRig rig="threePt" dir="t"/>
              </a:scene3d>
              <a:sp3d contourW="127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20000"/>
                </a:lnSpc>
              </a:pPr>
              <a:r>
                <a:rPr lang="zh-CN" altLang="en-US" sz="800" dirty="0">
                  <a:solidFill>
                    <a:schemeClr val="tx1">
                      <a:lumMod val="65000"/>
                      <a:lumOff val="35000"/>
                    </a:schemeClr>
                  </a:solidFill>
                  <a:latin typeface="+mn-ea"/>
                </a:rPr>
                <a:t>用户可以在投影仪上进行演示</a:t>
              </a:r>
            </a:p>
          </p:txBody>
        </p:sp>
        <p:sp>
          <p:nvSpPr>
            <p:cNvPr id="44" name="矩形 43"/>
            <p:cNvSpPr/>
            <p:nvPr/>
          </p:nvSpPr>
          <p:spPr>
            <a:xfrm>
              <a:off x="1817679" y="2137197"/>
              <a:ext cx="2050552" cy="313932"/>
            </a:xfrm>
            <a:prstGeom prst="rect">
              <a:avLst/>
            </a:prstGeom>
            <a:ln>
              <a:noFill/>
            </a:ln>
          </p:spPr>
          <p:txBody>
            <a:bodyPr wrap="square">
              <a:spAutoFit/>
              <a:scene3d>
                <a:camera prst="orthographicFront"/>
                <a:lightRig rig="threePt" dir="t"/>
              </a:scene3d>
              <a:sp3d contourW="127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20000"/>
                </a:lnSpc>
              </a:pPr>
              <a:r>
                <a:rPr lang="zh-CN" altLang="en-US" sz="1200" b="1" dirty="0">
                  <a:solidFill>
                    <a:schemeClr val="tx1">
                      <a:lumMod val="65000"/>
                      <a:lumOff val="35000"/>
                    </a:schemeClr>
                  </a:solidFill>
                  <a:latin typeface="+mn-ea"/>
                </a:rPr>
                <a:t>标题文字添加</a:t>
              </a:r>
            </a:p>
          </p:txBody>
        </p:sp>
      </p:grpSp>
      <p:grpSp>
        <p:nvGrpSpPr>
          <p:cNvPr id="45" name="组合 44"/>
          <p:cNvGrpSpPr/>
          <p:nvPr/>
        </p:nvGrpSpPr>
        <p:grpSpPr>
          <a:xfrm>
            <a:off x="2975837" y="4492144"/>
            <a:ext cx="2481988" cy="1025744"/>
            <a:chOff x="1601962" y="1581150"/>
            <a:chExt cx="2481988" cy="1025744"/>
          </a:xfrm>
        </p:grpSpPr>
        <p:sp>
          <p:nvSpPr>
            <p:cNvPr id="46" name="矩形 27"/>
            <p:cNvSpPr/>
            <p:nvPr/>
          </p:nvSpPr>
          <p:spPr>
            <a:xfrm>
              <a:off x="2598195" y="1581150"/>
              <a:ext cx="489519" cy="514350"/>
            </a:xfrm>
            <a:custGeom>
              <a:avLst/>
              <a:gdLst>
                <a:gd name="connsiteX0" fmla="*/ 285615 w 319962"/>
                <a:gd name="connsiteY0" fmla="*/ 237539 h 336192"/>
                <a:gd name="connsiteX1" fmla="*/ 283007 w 319962"/>
                <a:gd name="connsiteY1" fmla="*/ 238832 h 336192"/>
                <a:gd name="connsiteX2" fmla="*/ 260838 w 319962"/>
                <a:gd name="connsiteY2" fmla="*/ 242713 h 336192"/>
                <a:gd name="connsiteX3" fmla="*/ 269967 w 319962"/>
                <a:gd name="connsiteY3" fmla="*/ 267290 h 336192"/>
                <a:gd name="connsiteX4" fmla="*/ 272575 w 319962"/>
                <a:gd name="connsiteY4" fmla="*/ 269877 h 336192"/>
                <a:gd name="connsiteX5" fmla="*/ 290831 w 319962"/>
                <a:gd name="connsiteY5" fmla="*/ 267290 h 336192"/>
                <a:gd name="connsiteX6" fmla="*/ 285615 w 319962"/>
                <a:gd name="connsiteY6" fmla="*/ 237539 h 336192"/>
                <a:gd name="connsiteX7" fmla="*/ 129100 w 319962"/>
                <a:gd name="connsiteY7" fmla="*/ 185173 h 336192"/>
                <a:gd name="connsiteX8" fmla="*/ 142165 w 319962"/>
                <a:gd name="connsiteY8" fmla="*/ 198335 h 336192"/>
                <a:gd name="connsiteX9" fmla="*/ 143472 w 319962"/>
                <a:gd name="connsiteY9" fmla="*/ 208864 h 336192"/>
                <a:gd name="connsiteX10" fmla="*/ 112115 w 319962"/>
                <a:gd name="connsiteY10" fmla="*/ 244399 h 336192"/>
                <a:gd name="connsiteX11" fmla="*/ 110808 w 319962"/>
                <a:gd name="connsiteY11" fmla="*/ 244399 h 336192"/>
                <a:gd name="connsiteX12" fmla="*/ 59854 w 319962"/>
                <a:gd name="connsiteY12" fmla="*/ 333897 h 336192"/>
                <a:gd name="connsiteX13" fmla="*/ 44175 w 319962"/>
                <a:gd name="connsiteY13" fmla="*/ 331264 h 336192"/>
                <a:gd name="connsiteX14" fmla="*/ 3673 w 319962"/>
                <a:gd name="connsiteY14" fmla="*/ 291780 h 336192"/>
                <a:gd name="connsiteX15" fmla="*/ 2366 w 319962"/>
                <a:gd name="connsiteY15" fmla="*/ 278619 h 336192"/>
                <a:gd name="connsiteX16" fmla="*/ 66386 w 319962"/>
                <a:gd name="connsiteY16" fmla="*/ 220709 h 336192"/>
                <a:gd name="connsiteX17" fmla="*/ 88597 w 319962"/>
                <a:gd name="connsiteY17" fmla="*/ 218077 h 336192"/>
                <a:gd name="connsiteX18" fmla="*/ 117341 w 319962"/>
                <a:gd name="connsiteY18" fmla="*/ 189122 h 336192"/>
                <a:gd name="connsiteX19" fmla="*/ 121261 w 319962"/>
                <a:gd name="connsiteY19" fmla="*/ 187806 h 336192"/>
                <a:gd name="connsiteX20" fmla="*/ 129100 w 319962"/>
                <a:gd name="connsiteY20" fmla="*/ 185173 h 336192"/>
                <a:gd name="connsiteX21" fmla="*/ 292873 w 319962"/>
                <a:gd name="connsiteY21" fmla="*/ 20088 h 336192"/>
                <a:gd name="connsiteX22" fmla="*/ 316541 w 319962"/>
                <a:gd name="connsiteY22" fmla="*/ 35072 h 336192"/>
                <a:gd name="connsiteX23" fmla="*/ 296818 w 319962"/>
                <a:gd name="connsiteY23" fmla="*/ 90398 h 336192"/>
                <a:gd name="connsiteX24" fmla="*/ 242907 w 319962"/>
                <a:gd name="connsiteY24" fmla="*/ 136503 h 336192"/>
                <a:gd name="connsiteX25" fmla="*/ 238962 w 319962"/>
                <a:gd name="connsiteY25" fmla="*/ 137820 h 336192"/>
                <a:gd name="connsiteX26" fmla="*/ 219239 w 319962"/>
                <a:gd name="connsiteY26" fmla="*/ 125965 h 336192"/>
                <a:gd name="connsiteX27" fmla="*/ 199515 w 319962"/>
                <a:gd name="connsiteY27" fmla="*/ 106205 h 336192"/>
                <a:gd name="connsiteX28" fmla="*/ 198200 w 319962"/>
                <a:gd name="connsiteY28" fmla="*/ 100936 h 336192"/>
                <a:gd name="connsiteX29" fmla="*/ 198200 w 319962"/>
                <a:gd name="connsiteY29" fmla="*/ 93032 h 336192"/>
                <a:gd name="connsiteX30" fmla="*/ 265260 w 319962"/>
                <a:gd name="connsiteY30" fmla="*/ 29803 h 336192"/>
                <a:gd name="connsiteX31" fmla="*/ 292873 w 319962"/>
                <a:gd name="connsiteY31" fmla="*/ 20088 h 336192"/>
                <a:gd name="connsiteX32" fmla="*/ 73137 w 319962"/>
                <a:gd name="connsiteY32" fmla="*/ 2747 h 336192"/>
                <a:gd name="connsiteX33" fmla="*/ 151992 w 319962"/>
                <a:gd name="connsiteY33" fmla="*/ 86697 h 336192"/>
                <a:gd name="connsiteX34" fmla="*/ 286045 w 319962"/>
                <a:gd name="connsiteY34" fmla="*/ 207374 h 336192"/>
                <a:gd name="connsiteX35" fmla="*/ 301816 w 319962"/>
                <a:gd name="connsiteY35" fmla="*/ 278206 h 336192"/>
                <a:gd name="connsiteX36" fmla="*/ 245303 w 319962"/>
                <a:gd name="connsiteY36" fmla="*/ 276895 h 336192"/>
                <a:gd name="connsiteX37" fmla="*/ 109936 w 319962"/>
                <a:gd name="connsiteY37" fmla="*/ 133918 h 336192"/>
                <a:gd name="connsiteX38" fmla="*/ 33710 w 319962"/>
                <a:gd name="connsiteY38" fmla="*/ 127360 h 336192"/>
                <a:gd name="connsiteX39" fmla="*/ 27139 w 319962"/>
                <a:gd name="connsiteY39" fmla="*/ 56528 h 336192"/>
                <a:gd name="connsiteX40" fmla="*/ 28453 w 319962"/>
                <a:gd name="connsiteY40" fmla="*/ 56528 h 336192"/>
                <a:gd name="connsiteX41" fmla="*/ 37653 w 319962"/>
                <a:gd name="connsiteY41" fmla="*/ 52593 h 336192"/>
                <a:gd name="connsiteX42" fmla="*/ 59995 w 319962"/>
                <a:gd name="connsiteY42" fmla="*/ 68333 h 336192"/>
                <a:gd name="connsiteX43" fmla="*/ 74452 w 319962"/>
                <a:gd name="connsiteY43" fmla="*/ 81450 h 336192"/>
                <a:gd name="connsiteX44" fmla="*/ 79709 w 319962"/>
                <a:gd name="connsiteY44" fmla="*/ 78827 h 336192"/>
                <a:gd name="connsiteX45" fmla="*/ 84966 w 319962"/>
                <a:gd name="connsiteY45" fmla="*/ 74892 h 336192"/>
                <a:gd name="connsiteX46" fmla="*/ 92851 w 319962"/>
                <a:gd name="connsiteY46" fmla="*/ 67021 h 336192"/>
                <a:gd name="connsiteX47" fmla="*/ 102051 w 319962"/>
                <a:gd name="connsiteY47" fmla="*/ 59151 h 336192"/>
                <a:gd name="connsiteX48" fmla="*/ 63938 w 319962"/>
                <a:gd name="connsiteY48" fmla="*/ 25047 h 336192"/>
                <a:gd name="connsiteX49" fmla="*/ 66566 w 319962"/>
                <a:gd name="connsiteY49" fmla="*/ 11929 h 336192"/>
                <a:gd name="connsiteX50" fmla="*/ 73137 w 319962"/>
                <a:gd name="connsiteY50" fmla="*/ 2747 h 336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19962" h="336192">
                  <a:moveTo>
                    <a:pt x="285615" y="237539"/>
                  </a:moveTo>
                  <a:cubicBezTo>
                    <a:pt x="284311" y="237539"/>
                    <a:pt x="284311" y="238832"/>
                    <a:pt x="283007" y="238832"/>
                  </a:cubicBezTo>
                  <a:cubicBezTo>
                    <a:pt x="275183" y="237539"/>
                    <a:pt x="266055" y="236245"/>
                    <a:pt x="260838" y="242713"/>
                  </a:cubicBezTo>
                  <a:cubicBezTo>
                    <a:pt x="255622" y="250474"/>
                    <a:pt x="262142" y="264703"/>
                    <a:pt x="269967" y="267290"/>
                  </a:cubicBezTo>
                  <a:cubicBezTo>
                    <a:pt x="271271" y="267290"/>
                    <a:pt x="272575" y="268583"/>
                    <a:pt x="272575" y="269877"/>
                  </a:cubicBezTo>
                  <a:cubicBezTo>
                    <a:pt x="279095" y="271170"/>
                    <a:pt x="285615" y="271170"/>
                    <a:pt x="290831" y="267290"/>
                  </a:cubicBezTo>
                  <a:cubicBezTo>
                    <a:pt x="292135" y="256941"/>
                    <a:pt x="289527" y="247887"/>
                    <a:pt x="285615" y="237539"/>
                  </a:cubicBezTo>
                  <a:close/>
                  <a:moveTo>
                    <a:pt x="129100" y="185173"/>
                  </a:moveTo>
                  <a:cubicBezTo>
                    <a:pt x="133019" y="189122"/>
                    <a:pt x="138246" y="194386"/>
                    <a:pt x="142165" y="198335"/>
                  </a:cubicBezTo>
                  <a:cubicBezTo>
                    <a:pt x="144778" y="200967"/>
                    <a:pt x="146085" y="204915"/>
                    <a:pt x="143472" y="208864"/>
                  </a:cubicBezTo>
                  <a:cubicBezTo>
                    <a:pt x="134326" y="220709"/>
                    <a:pt x="123874" y="233870"/>
                    <a:pt x="112115" y="244399"/>
                  </a:cubicBezTo>
                  <a:cubicBezTo>
                    <a:pt x="112115" y="244399"/>
                    <a:pt x="110808" y="244399"/>
                    <a:pt x="110808" y="244399"/>
                  </a:cubicBezTo>
                  <a:cubicBezTo>
                    <a:pt x="121261" y="282567"/>
                    <a:pt x="83371" y="310206"/>
                    <a:pt x="59854" y="333897"/>
                  </a:cubicBezTo>
                  <a:cubicBezTo>
                    <a:pt x="54628" y="337845"/>
                    <a:pt x="46788" y="336529"/>
                    <a:pt x="44175" y="331264"/>
                  </a:cubicBezTo>
                  <a:cubicBezTo>
                    <a:pt x="33723" y="315471"/>
                    <a:pt x="20658" y="302309"/>
                    <a:pt x="3673" y="291780"/>
                  </a:cubicBezTo>
                  <a:cubicBezTo>
                    <a:pt x="-247" y="289148"/>
                    <a:pt x="-1553" y="282567"/>
                    <a:pt x="2366" y="278619"/>
                  </a:cubicBezTo>
                  <a:cubicBezTo>
                    <a:pt x="23271" y="260193"/>
                    <a:pt x="42869" y="237819"/>
                    <a:pt x="66386" y="220709"/>
                  </a:cubicBezTo>
                  <a:cubicBezTo>
                    <a:pt x="66386" y="211496"/>
                    <a:pt x="79452" y="214128"/>
                    <a:pt x="88597" y="218077"/>
                  </a:cubicBezTo>
                  <a:cubicBezTo>
                    <a:pt x="96437" y="207548"/>
                    <a:pt x="108195" y="197018"/>
                    <a:pt x="117341" y="189122"/>
                  </a:cubicBezTo>
                  <a:cubicBezTo>
                    <a:pt x="118648" y="187806"/>
                    <a:pt x="119954" y="187806"/>
                    <a:pt x="121261" y="187806"/>
                  </a:cubicBezTo>
                  <a:cubicBezTo>
                    <a:pt x="122567" y="185173"/>
                    <a:pt x="125180" y="183857"/>
                    <a:pt x="129100" y="185173"/>
                  </a:cubicBezTo>
                  <a:close/>
                  <a:moveTo>
                    <a:pt x="292873" y="20088"/>
                  </a:moveTo>
                  <a:cubicBezTo>
                    <a:pt x="302406" y="20252"/>
                    <a:pt x="311282" y="24533"/>
                    <a:pt x="316541" y="35072"/>
                  </a:cubicBezTo>
                  <a:cubicBezTo>
                    <a:pt x="327060" y="56148"/>
                    <a:pt x="311281" y="75908"/>
                    <a:pt x="296818" y="90398"/>
                  </a:cubicBezTo>
                  <a:cubicBezTo>
                    <a:pt x="281039" y="106205"/>
                    <a:pt x="267890" y="133868"/>
                    <a:pt x="242907" y="136503"/>
                  </a:cubicBezTo>
                  <a:cubicBezTo>
                    <a:pt x="241592" y="136503"/>
                    <a:pt x="240277" y="137820"/>
                    <a:pt x="238962" y="137820"/>
                  </a:cubicBezTo>
                  <a:cubicBezTo>
                    <a:pt x="229758" y="137820"/>
                    <a:pt x="224498" y="132551"/>
                    <a:pt x="219239" y="125965"/>
                  </a:cubicBezTo>
                  <a:cubicBezTo>
                    <a:pt x="212664" y="119378"/>
                    <a:pt x="204775" y="114109"/>
                    <a:pt x="199515" y="106205"/>
                  </a:cubicBezTo>
                  <a:cubicBezTo>
                    <a:pt x="196885" y="104888"/>
                    <a:pt x="196885" y="102253"/>
                    <a:pt x="198200" y="100936"/>
                  </a:cubicBezTo>
                  <a:cubicBezTo>
                    <a:pt x="196885" y="98302"/>
                    <a:pt x="196885" y="95667"/>
                    <a:pt x="198200" y="93032"/>
                  </a:cubicBezTo>
                  <a:cubicBezTo>
                    <a:pt x="215294" y="70638"/>
                    <a:pt x="241592" y="46927"/>
                    <a:pt x="265260" y="29803"/>
                  </a:cubicBezTo>
                  <a:cubicBezTo>
                    <a:pt x="273150" y="23875"/>
                    <a:pt x="283340" y="19923"/>
                    <a:pt x="292873" y="20088"/>
                  </a:cubicBezTo>
                  <a:close/>
                  <a:moveTo>
                    <a:pt x="73137" y="2747"/>
                  </a:moveTo>
                  <a:cubicBezTo>
                    <a:pt x="127021" y="-12993"/>
                    <a:pt x="162506" y="42099"/>
                    <a:pt x="151992" y="86697"/>
                  </a:cubicBezTo>
                  <a:cubicBezTo>
                    <a:pt x="197991" y="123425"/>
                    <a:pt x="242675" y="166711"/>
                    <a:pt x="286045" y="207374"/>
                  </a:cubicBezTo>
                  <a:cubicBezTo>
                    <a:pt x="305759" y="225738"/>
                    <a:pt x="325472" y="255907"/>
                    <a:pt x="301816" y="278206"/>
                  </a:cubicBezTo>
                  <a:cubicBezTo>
                    <a:pt x="289988" y="296570"/>
                    <a:pt x="262389" y="290012"/>
                    <a:pt x="245303" y="276895"/>
                  </a:cubicBezTo>
                  <a:cubicBezTo>
                    <a:pt x="195362" y="238855"/>
                    <a:pt x="149363" y="183763"/>
                    <a:pt x="109936" y="133918"/>
                  </a:cubicBezTo>
                  <a:cubicBezTo>
                    <a:pt x="84966" y="143100"/>
                    <a:pt x="53424" y="140477"/>
                    <a:pt x="33710" y="127360"/>
                  </a:cubicBezTo>
                  <a:cubicBezTo>
                    <a:pt x="12682" y="114243"/>
                    <a:pt x="4797" y="72268"/>
                    <a:pt x="27139" y="56528"/>
                  </a:cubicBezTo>
                  <a:cubicBezTo>
                    <a:pt x="27139" y="56528"/>
                    <a:pt x="27139" y="56528"/>
                    <a:pt x="28453" y="56528"/>
                  </a:cubicBezTo>
                  <a:cubicBezTo>
                    <a:pt x="29767" y="52593"/>
                    <a:pt x="33710" y="51281"/>
                    <a:pt x="37653" y="52593"/>
                  </a:cubicBezTo>
                  <a:cubicBezTo>
                    <a:pt x="45538" y="57839"/>
                    <a:pt x="52109" y="63086"/>
                    <a:pt x="59995" y="68333"/>
                  </a:cubicBezTo>
                  <a:cubicBezTo>
                    <a:pt x="62623" y="70956"/>
                    <a:pt x="71823" y="80138"/>
                    <a:pt x="74452" y="81450"/>
                  </a:cubicBezTo>
                  <a:cubicBezTo>
                    <a:pt x="75766" y="85385"/>
                    <a:pt x="77080" y="84073"/>
                    <a:pt x="79709" y="78827"/>
                  </a:cubicBezTo>
                  <a:cubicBezTo>
                    <a:pt x="79709" y="78827"/>
                    <a:pt x="79709" y="78827"/>
                    <a:pt x="84966" y="74892"/>
                  </a:cubicBezTo>
                  <a:cubicBezTo>
                    <a:pt x="87594" y="72268"/>
                    <a:pt x="90222" y="69645"/>
                    <a:pt x="92851" y="67021"/>
                  </a:cubicBezTo>
                  <a:cubicBezTo>
                    <a:pt x="96794" y="64398"/>
                    <a:pt x="99422" y="61774"/>
                    <a:pt x="102051" y="59151"/>
                  </a:cubicBezTo>
                  <a:cubicBezTo>
                    <a:pt x="88908" y="48657"/>
                    <a:pt x="73137" y="38164"/>
                    <a:pt x="63938" y="25047"/>
                  </a:cubicBezTo>
                  <a:cubicBezTo>
                    <a:pt x="61309" y="19800"/>
                    <a:pt x="62623" y="15865"/>
                    <a:pt x="66566" y="11929"/>
                  </a:cubicBezTo>
                  <a:cubicBezTo>
                    <a:pt x="66566" y="7994"/>
                    <a:pt x="69195" y="4059"/>
                    <a:pt x="73137" y="2747"/>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lumMod val="65000"/>
                    <a:lumOff val="35000"/>
                  </a:schemeClr>
                </a:solidFill>
              </a:endParaRPr>
            </a:p>
          </p:txBody>
        </p:sp>
        <p:sp>
          <p:nvSpPr>
            <p:cNvPr id="47" name="矩形 46"/>
            <p:cNvSpPr/>
            <p:nvPr/>
          </p:nvSpPr>
          <p:spPr>
            <a:xfrm>
              <a:off x="1601962" y="2379331"/>
              <a:ext cx="2481988" cy="227563"/>
            </a:xfrm>
            <a:prstGeom prst="rect">
              <a:avLst/>
            </a:prstGeom>
            <a:ln>
              <a:noFill/>
            </a:ln>
          </p:spPr>
          <p:txBody>
            <a:bodyPr wrap="square">
              <a:spAutoFit/>
              <a:scene3d>
                <a:camera prst="orthographicFront"/>
                <a:lightRig rig="threePt" dir="t"/>
              </a:scene3d>
              <a:sp3d contourW="127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20000"/>
                </a:lnSpc>
              </a:pPr>
              <a:r>
                <a:rPr lang="zh-CN" altLang="en-US" sz="800" dirty="0">
                  <a:solidFill>
                    <a:schemeClr val="tx1">
                      <a:lumMod val="65000"/>
                      <a:lumOff val="35000"/>
                    </a:schemeClr>
                  </a:solidFill>
                  <a:latin typeface="+mn-ea"/>
                </a:rPr>
                <a:t>用户可以在投影仪上进行演示</a:t>
              </a:r>
            </a:p>
          </p:txBody>
        </p:sp>
        <p:sp>
          <p:nvSpPr>
            <p:cNvPr id="48" name="矩形 47"/>
            <p:cNvSpPr/>
            <p:nvPr/>
          </p:nvSpPr>
          <p:spPr>
            <a:xfrm>
              <a:off x="1817679" y="2137197"/>
              <a:ext cx="2050552" cy="313932"/>
            </a:xfrm>
            <a:prstGeom prst="rect">
              <a:avLst/>
            </a:prstGeom>
            <a:ln>
              <a:noFill/>
            </a:ln>
          </p:spPr>
          <p:txBody>
            <a:bodyPr wrap="square">
              <a:spAutoFit/>
              <a:scene3d>
                <a:camera prst="orthographicFront"/>
                <a:lightRig rig="threePt" dir="t"/>
              </a:scene3d>
              <a:sp3d contourW="127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20000"/>
                </a:lnSpc>
              </a:pPr>
              <a:r>
                <a:rPr lang="zh-CN" altLang="en-US" sz="1200" b="1" dirty="0">
                  <a:solidFill>
                    <a:schemeClr val="tx1">
                      <a:lumMod val="65000"/>
                      <a:lumOff val="35000"/>
                    </a:schemeClr>
                  </a:solidFill>
                  <a:latin typeface="+mn-ea"/>
                </a:rPr>
                <a:t>标题文字添加</a:t>
              </a:r>
            </a:p>
          </p:txBody>
        </p:sp>
      </p:grpSp>
      <p:grpSp>
        <p:nvGrpSpPr>
          <p:cNvPr id="22" name="组合 21"/>
          <p:cNvGrpSpPr/>
          <p:nvPr/>
        </p:nvGrpSpPr>
        <p:grpSpPr>
          <a:xfrm>
            <a:off x="665143" y="572094"/>
            <a:ext cx="4955749" cy="584775"/>
            <a:chOff x="665143" y="572094"/>
            <a:chExt cx="4955749" cy="584775"/>
          </a:xfrm>
        </p:grpSpPr>
        <p:sp>
          <p:nvSpPr>
            <p:cNvPr id="23" name="矩形 22"/>
            <p:cNvSpPr/>
            <p:nvPr/>
          </p:nvSpPr>
          <p:spPr>
            <a:xfrm>
              <a:off x="1725349" y="572094"/>
              <a:ext cx="3895543" cy="584775"/>
            </a:xfrm>
            <a:prstGeom prst="rect">
              <a:avLst/>
            </a:prstGeom>
          </p:spPr>
          <p:txBody>
            <a:bodyPr wrap="square">
              <a:spAutoFit/>
              <a:scene3d>
                <a:camera prst="orthographicFront"/>
                <a:lightRig rig="threePt" dir="t"/>
              </a:scene3d>
              <a:sp3d contourW="12700"/>
            </a:bodyPr>
            <a:lstStyle/>
            <a:p>
              <a:r>
                <a:rPr lang="zh-CN" altLang="en-US" sz="3200" b="1" dirty="0">
                  <a:solidFill>
                    <a:schemeClr val="tx1">
                      <a:lumMod val="75000"/>
                      <a:lumOff val="25000"/>
                    </a:schemeClr>
                  </a:solidFill>
                </a:rPr>
                <a:t>商业项目简介</a:t>
              </a:r>
            </a:p>
          </p:txBody>
        </p:sp>
        <p:sp>
          <p:nvSpPr>
            <p:cNvPr id="24" name="矩形 23"/>
            <p:cNvSpPr/>
            <p:nvPr/>
          </p:nvSpPr>
          <p:spPr>
            <a:xfrm>
              <a:off x="665143" y="572094"/>
              <a:ext cx="636851" cy="584775"/>
            </a:xfrm>
            <a:prstGeom prst="rect">
              <a:avLst/>
            </a:prstGeom>
          </p:spPr>
          <p:txBody>
            <a:bodyPr wrap="square">
              <a:spAutoFit/>
              <a:scene3d>
                <a:camera prst="orthographicFront"/>
                <a:lightRig rig="threePt" dir="t"/>
              </a:scene3d>
              <a:sp3d contourW="12700"/>
            </a:bodyPr>
            <a:lstStyle/>
            <a:p>
              <a:pPr algn="ctr"/>
              <a:r>
                <a:rPr lang="en-US" altLang="zh-CN" sz="3200" b="1" dirty="0">
                  <a:solidFill>
                    <a:schemeClr val="accent1"/>
                  </a:solidFill>
                </a:rPr>
                <a:t>2</a:t>
              </a:r>
              <a:endParaRPr lang="zh-CN" altLang="en-US" sz="3200" b="1" dirty="0">
                <a:solidFill>
                  <a:schemeClr val="accent1"/>
                </a:solidFill>
              </a:endParaRPr>
            </a:p>
          </p:txBody>
        </p:sp>
      </p:grpSp>
    </p:spTree>
    <p:extLst>
      <p:ext uri="{BB962C8B-B14F-4D97-AF65-F5344CB8AC3E}">
        <p14:creationId xmlns:p14="http://schemas.microsoft.com/office/powerpoint/2010/main" val="1820090037"/>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additive="base">
                                        <p:cTn id="7" dur="500" fill="hold"/>
                                        <p:tgtEl>
                                          <p:spTgt spid="49"/>
                                        </p:tgtEl>
                                        <p:attrNameLst>
                                          <p:attrName>ppt_x</p:attrName>
                                        </p:attrNameLst>
                                      </p:cBhvr>
                                      <p:tavLst>
                                        <p:tav tm="0">
                                          <p:val>
                                            <p:strVal val="1+#ppt_w/2"/>
                                          </p:val>
                                        </p:tav>
                                        <p:tav tm="100000">
                                          <p:val>
                                            <p:strVal val="#ppt_x"/>
                                          </p:val>
                                        </p:tav>
                                      </p:tavLst>
                                    </p:anim>
                                    <p:anim calcmode="lin" valueType="num">
                                      <p:cBhvr additive="base">
                                        <p:cTn id="8" dur="500" fill="hold"/>
                                        <p:tgtEl>
                                          <p:spTgt spid="4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33"/>
                                        </p:tgtEl>
                                        <p:attrNameLst>
                                          <p:attrName>style.visibility</p:attrName>
                                        </p:attrNameLst>
                                      </p:cBhvr>
                                      <p:to>
                                        <p:strVal val="visible"/>
                                      </p:to>
                                    </p:set>
                                    <p:anim calcmode="lin" valueType="num">
                                      <p:cBhvr>
                                        <p:cTn id="12" dur="500" fill="hold"/>
                                        <p:tgtEl>
                                          <p:spTgt spid="33"/>
                                        </p:tgtEl>
                                        <p:attrNameLst>
                                          <p:attrName>ppt_w</p:attrName>
                                        </p:attrNameLst>
                                      </p:cBhvr>
                                      <p:tavLst>
                                        <p:tav tm="0">
                                          <p:val>
                                            <p:fltVal val="0"/>
                                          </p:val>
                                        </p:tav>
                                        <p:tav tm="100000">
                                          <p:val>
                                            <p:strVal val="#ppt_w"/>
                                          </p:val>
                                        </p:tav>
                                      </p:tavLst>
                                    </p:anim>
                                    <p:anim calcmode="lin" valueType="num">
                                      <p:cBhvr>
                                        <p:cTn id="13" dur="500" fill="hold"/>
                                        <p:tgtEl>
                                          <p:spTgt spid="33"/>
                                        </p:tgtEl>
                                        <p:attrNameLst>
                                          <p:attrName>ppt_h</p:attrName>
                                        </p:attrNameLst>
                                      </p:cBhvr>
                                      <p:tavLst>
                                        <p:tav tm="0">
                                          <p:val>
                                            <p:fltVal val="0"/>
                                          </p:val>
                                        </p:tav>
                                        <p:tav tm="100000">
                                          <p:val>
                                            <p:strVal val="#ppt_h"/>
                                          </p:val>
                                        </p:tav>
                                      </p:tavLst>
                                    </p:anim>
                                    <p:animEffect transition="in" filter="fade">
                                      <p:cBhvr>
                                        <p:cTn id="14" dur="500"/>
                                        <p:tgtEl>
                                          <p:spTgt spid="33"/>
                                        </p:tgtEl>
                                      </p:cBhvr>
                                    </p:animEffect>
                                  </p:childTnLst>
                                </p:cTn>
                              </p:par>
                              <p:par>
                                <p:cTn id="15" presetID="53" presetClass="entr" presetSubtype="16" fill="hold" nodeType="withEffect">
                                  <p:stCondLst>
                                    <p:cond delay="0"/>
                                  </p:stCondLst>
                                  <p:childTnLst>
                                    <p:set>
                                      <p:cBhvr>
                                        <p:cTn id="16" dur="1" fill="hold">
                                          <p:stCondLst>
                                            <p:cond delay="0"/>
                                          </p:stCondLst>
                                        </p:cTn>
                                        <p:tgtEl>
                                          <p:spTgt spid="37"/>
                                        </p:tgtEl>
                                        <p:attrNameLst>
                                          <p:attrName>style.visibility</p:attrName>
                                        </p:attrNameLst>
                                      </p:cBhvr>
                                      <p:to>
                                        <p:strVal val="visible"/>
                                      </p:to>
                                    </p:set>
                                    <p:anim calcmode="lin" valueType="num">
                                      <p:cBhvr>
                                        <p:cTn id="17" dur="500" fill="hold"/>
                                        <p:tgtEl>
                                          <p:spTgt spid="37"/>
                                        </p:tgtEl>
                                        <p:attrNameLst>
                                          <p:attrName>ppt_w</p:attrName>
                                        </p:attrNameLst>
                                      </p:cBhvr>
                                      <p:tavLst>
                                        <p:tav tm="0">
                                          <p:val>
                                            <p:fltVal val="0"/>
                                          </p:val>
                                        </p:tav>
                                        <p:tav tm="100000">
                                          <p:val>
                                            <p:strVal val="#ppt_w"/>
                                          </p:val>
                                        </p:tav>
                                      </p:tavLst>
                                    </p:anim>
                                    <p:anim calcmode="lin" valueType="num">
                                      <p:cBhvr>
                                        <p:cTn id="18" dur="500" fill="hold"/>
                                        <p:tgtEl>
                                          <p:spTgt spid="37"/>
                                        </p:tgtEl>
                                        <p:attrNameLst>
                                          <p:attrName>ppt_h</p:attrName>
                                        </p:attrNameLst>
                                      </p:cBhvr>
                                      <p:tavLst>
                                        <p:tav tm="0">
                                          <p:val>
                                            <p:fltVal val="0"/>
                                          </p:val>
                                        </p:tav>
                                        <p:tav tm="100000">
                                          <p:val>
                                            <p:strVal val="#ppt_h"/>
                                          </p:val>
                                        </p:tav>
                                      </p:tavLst>
                                    </p:anim>
                                    <p:animEffect transition="in" filter="fade">
                                      <p:cBhvr>
                                        <p:cTn id="19" dur="500"/>
                                        <p:tgtEl>
                                          <p:spTgt spid="37"/>
                                        </p:tgtEl>
                                      </p:cBhvr>
                                    </p:animEffect>
                                  </p:childTnLst>
                                </p:cTn>
                              </p:par>
                              <p:par>
                                <p:cTn id="20" presetID="53" presetClass="entr" presetSubtype="16" fill="hold" nodeType="withEffect">
                                  <p:stCondLst>
                                    <p:cond delay="0"/>
                                  </p:stCondLst>
                                  <p:childTnLst>
                                    <p:set>
                                      <p:cBhvr>
                                        <p:cTn id="21" dur="1" fill="hold">
                                          <p:stCondLst>
                                            <p:cond delay="0"/>
                                          </p:stCondLst>
                                        </p:cTn>
                                        <p:tgtEl>
                                          <p:spTgt spid="41"/>
                                        </p:tgtEl>
                                        <p:attrNameLst>
                                          <p:attrName>style.visibility</p:attrName>
                                        </p:attrNameLst>
                                      </p:cBhvr>
                                      <p:to>
                                        <p:strVal val="visible"/>
                                      </p:to>
                                    </p:set>
                                    <p:anim calcmode="lin" valueType="num">
                                      <p:cBhvr>
                                        <p:cTn id="22" dur="500" fill="hold"/>
                                        <p:tgtEl>
                                          <p:spTgt spid="41"/>
                                        </p:tgtEl>
                                        <p:attrNameLst>
                                          <p:attrName>ppt_w</p:attrName>
                                        </p:attrNameLst>
                                      </p:cBhvr>
                                      <p:tavLst>
                                        <p:tav tm="0">
                                          <p:val>
                                            <p:fltVal val="0"/>
                                          </p:val>
                                        </p:tav>
                                        <p:tav tm="100000">
                                          <p:val>
                                            <p:strVal val="#ppt_w"/>
                                          </p:val>
                                        </p:tav>
                                      </p:tavLst>
                                    </p:anim>
                                    <p:anim calcmode="lin" valueType="num">
                                      <p:cBhvr>
                                        <p:cTn id="23" dur="500" fill="hold"/>
                                        <p:tgtEl>
                                          <p:spTgt spid="41"/>
                                        </p:tgtEl>
                                        <p:attrNameLst>
                                          <p:attrName>ppt_h</p:attrName>
                                        </p:attrNameLst>
                                      </p:cBhvr>
                                      <p:tavLst>
                                        <p:tav tm="0">
                                          <p:val>
                                            <p:fltVal val="0"/>
                                          </p:val>
                                        </p:tav>
                                        <p:tav tm="100000">
                                          <p:val>
                                            <p:strVal val="#ppt_h"/>
                                          </p:val>
                                        </p:tav>
                                      </p:tavLst>
                                    </p:anim>
                                    <p:animEffect transition="in" filter="fade">
                                      <p:cBhvr>
                                        <p:cTn id="24" dur="500"/>
                                        <p:tgtEl>
                                          <p:spTgt spid="41"/>
                                        </p:tgtEl>
                                      </p:cBhvr>
                                    </p:animEffect>
                                  </p:childTnLst>
                                </p:cTn>
                              </p:par>
                              <p:par>
                                <p:cTn id="25" presetID="53" presetClass="entr" presetSubtype="16" fill="hold" nodeType="withEffect">
                                  <p:stCondLst>
                                    <p:cond delay="0"/>
                                  </p:stCondLst>
                                  <p:childTnLst>
                                    <p:set>
                                      <p:cBhvr>
                                        <p:cTn id="26" dur="1" fill="hold">
                                          <p:stCondLst>
                                            <p:cond delay="0"/>
                                          </p:stCondLst>
                                        </p:cTn>
                                        <p:tgtEl>
                                          <p:spTgt spid="45"/>
                                        </p:tgtEl>
                                        <p:attrNameLst>
                                          <p:attrName>style.visibility</p:attrName>
                                        </p:attrNameLst>
                                      </p:cBhvr>
                                      <p:to>
                                        <p:strVal val="visible"/>
                                      </p:to>
                                    </p:set>
                                    <p:anim calcmode="lin" valueType="num">
                                      <p:cBhvr>
                                        <p:cTn id="27" dur="500" fill="hold"/>
                                        <p:tgtEl>
                                          <p:spTgt spid="45"/>
                                        </p:tgtEl>
                                        <p:attrNameLst>
                                          <p:attrName>ppt_w</p:attrName>
                                        </p:attrNameLst>
                                      </p:cBhvr>
                                      <p:tavLst>
                                        <p:tav tm="0">
                                          <p:val>
                                            <p:fltVal val="0"/>
                                          </p:val>
                                        </p:tav>
                                        <p:tav tm="100000">
                                          <p:val>
                                            <p:strVal val="#ppt_w"/>
                                          </p:val>
                                        </p:tav>
                                      </p:tavLst>
                                    </p:anim>
                                    <p:anim calcmode="lin" valueType="num">
                                      <p:cBhvr>
                                        <p:cTn id="28" dur="500" fill="hold"/>
                                        <p:tgtEl>
                                          <p:spTgt spid="45"/>
                                        </p:tgtEl>
                                        <p:attrNameLst>
                                          <p:attrName>ppt_h</p:attrName>
                                        </p:attrNameLst>
                                      </p:cBhvr>
                                      <p:tavLst>
                                        <p:tav tm="0">
                                          <p:val>
                                            <p:fltVal val="0"/>
                                          </p:val>
                                        </p:tav>
                                        <p:tav tm="100000">
                                          <p:val>
                                            <p:strVal val="#ppt_h"/>
                                          </p:val>
                                        </p:tav>
                                      </p:tavLst>
                                    </p:anim>
                                    <p:animEffect transition="in" filter="fade">
                                      <p:cBhvr>
                                        <p:cTn id="29" dur="500"/>
                                        <p:tgtEl>
                                          <p:spTgt spid="45"/>
                                        </p:tgtEl>
                                      </p:cBhvr>
                                    </p:animEffect>
                                  </p:childTnLst>
                                </p:cTn>
                              </p:par>
                            </p:childTnLst>
                          </p:cTn>
                        </p:par>
                        <p:par>
                          <p:cTn id="30" fill="hold">
                            <p:stCondLst>
                              <p:cond delay="1000"/>
                            </p:stCondLst>
                            <p:childTnLst>
                              <p:par>
                                <p:cTn id="31" presetID="22" presetClass="entr" presetSubtype="4" fill="hold" grpId="0" nodeType="after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wipe(down)">
                                      <p:cBhvr>
                                        <p:cTn id="3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椭圆 4"/>
          <p:cNvSpPr/>
          <p:nvPr/>
        </p:nvSpPr>
        <p:spPr>
          <a:xfrm flipH="1">
            <a:off x="1639415" y="1891407"/>
            <a:ext cx="3795911" cy="3795911"/>
          </a:xfrm>
          <a:prstGeom prst="ellipse">
            <a:avLst/>
          </a:prstGeom>
          <a:noFill/>
          <a:ln w="19050">
            <a:solidFill>
              <a:schemeClr val="bg2">
                <a:lumMod val="75000"/>
                <a:alpha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grpSp>
        <p:nvGrpSpPr>
          <p:cNvPr id="34" name="组合 33"/>
          <p:cNvGrpSpPr/>
          <p:nvPr/>
        </p:nvGrpSpPr>
        <p:grpSpPr>
          <a:xfrm>
            <a:off x="4792906" y="2165271"/>
            <a:ext cx="869091" cy="869091"/>
            <a:chOff x="4764331" y="2165271"/>
            <a:chExt cx="869091" cy="869091"/>
          </a:xfrm>
        </p:grpSpPr>
        <p:sp>
          <p:nvSpPr>
            <p:cNvPr id="23" name="椭圆 22"/>
            <p:cNvSpPr/>
            <p:nvPr/>
          </p:nvSpPr>
          <p:spPr>
            <a:xfrm rot="10800000" flipH="1" flipV="1">
              <a:off x="4764331" y="2165271"/>
              <a:ext cx="869091" cy="869091"/>
            </a:xfrm>
            <a:prstGeom prst="ellipse">
              <a:avLst/>
            </a:prstGeom>
            <a:solidFill>
              <a:schemeClr val="accent1"/>
            </a:solidFill>
            <a:ln w="57150">
              <a:solidFill>
                <a:schemeClr val="bg1"/>
              </a:solidFill>
            </a:ln>
            <a:effectLst>
              <a:outerShdw blurRad="38100" dist="381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24" name="任意多边形: 形状 24"/>
            <p:cNvSpPr/>
            <p:nvPr/>
          </p:nvSpPr>
          <p:spPr>
            <a:xfrm flipH="1">
              <a:off x="5034478" y="2455780"/>
              <a:ext cx="328796" cy="288074"/>
            </a:xfrm>
            <a:custGeom>
              <a:avLst/>
              <a:gdLst/>
              <a:ahLst/>
              <a:cxnLst/>
              <a:rect l="0" t="0" r="0" b="0"/>
              <a:pathLst>
                <a:path w="120000" h="120000" extrusionOk="0">
                  <a:moveTo>
                    <a:pt x="117009" y="65310"/>
                  </a:moveTo>
                  <a:lnTo>
                    <a:pt x="117009" y="65310"/>
                  </a:lnTo>
                  <a:lnTo>
                    <a:pt x="117009" y="65310"/>
                  </a:lnTo>
                  <a:cubicBezTo>
                    <a:pt x="61993" y="91073"/>
                    <a:pt x="61993" y="91073"/>
                    <a:pt x="61993" y="91073"/>
                  </a:cubicBezTo>
                  <a:lnTo>
                    <a:pt x="61993" y="91073"/>
                  </a:lnTo>
                  <a:lnTo>
                    <a:pt x="61993" y="91073"/>
                  </a:lnTo>
                  <a:lnTo>
                    <a:pt x="61993" y="91073"/>
                  </a:lnTo>
                  <a:cubicBezTo>
                    <a:pt x="61993" y="92655"/>
                    <a:pt x="60598" y="92655"/>
                    <a:pt x="60598" y="92655"/>
                  </a:cubicBezTo>
                  <a:cubicBezTo>
                    <a:pt x="59202" y="92655"/>
                    <a:pt x="59202" y="92655"/>
                    <a:pt x="57807" y="91073"/>
                  </a:cubicBezTo>
                  <a:lnTo>
                    <a:pt x="57807" y="91073"/>
                  </a:lnTo>
                  <a:lnTo>
                    <a:pt x="57807" y="91073"/>
                  </a:lnTo>
                  <a:lnTo>
                    <a:pt x="57807" y="91073"/>
                  </a:lnTo>
                  <a:cubicBezTo>
                    <a:pt x="2990" y="65310"/>
                    <a:pt x="2990" y="65310"/>
                    <a:pt x="2990" y="65310"/>
                  </a:cubicBezTo>
                  <a:lnTo>
                    <a:pt x="2990" y="65310"/>
                  </a:lnTo>
                  <a:cubicBezTo>
                    <a:pt x="1395" y="65310"/>
                    <a:pt x="0" y="62146"/>
                    <a:pt x="0" y="60564"/>
                  </a:cubicBezTo>
                  <a:cubicBezTo>
                    <a:pt x="0" y="55819"/>
                    <a:pt x="2990" y="54237"/>
                    <a:pt x="5780" y="54237"/>
                  </a:cubicBezTo>
                  <a:cubicBezTo>
                    <a:pt x="7176" y="54237"/>
                    <a:pt x="7176" y="54237"/>
                    <a:pt x="8571" y="54237"/>
                  </a:cubicBezTo>
                  <a:lnTo>
                    <a:pt x="8571" y="54237"/>
                  </a:lnTo>
                  <a:lnTo>
                    <a:pt x="8571" y="54237"/>
                  </a:lnTo>
                  <a:lnTo>
                    <a:pt x="8571" y="54237"/>
                  </a:lnTo>
                  <a:cubicBezTo>
                    <a:pt x="60598" y="78192"/>
                    <a:pt x="60598" y="78192"/>
                    <a:pt x="60598" y="78192"/>
                  </a:cubicBezTo>
                  <a:cubicBezTo>
                    <a:pt x="112823" y="54237"/>
                    <a:pt x="112823" y="54237"/>
                    <a:pt x="112823" y="54237"/>
                  </a:cubicBezTo>
                  <a:lnTo>
                    <a:pt x="112823" y="54237"/>
                  </a:lnTo>
                  <a:lnTo>
                    <a:pt x="112823" y="54237"/>
                  </a:lnTo>
                  <a:lnTo>
                    <a:pt x="112823" y="54237"/>
                  </a:lnTo>
                  <a:lnTo>
                    <a:pt x="114219" y="54237"/>
                  </a:lnTo>
                  <a:cubicBezTo>
                    <a:pt x="118405" y="54237"/>
                    <a:pt x="119800" y="55819"/>
                    <a:pt x="119800" y="60564"/>
                  </a:cubicBezTo>
                  <a:cubicBezTo>
                    <a:pt x="119800" y="62146"/>
                    <a:pt x="118405" y="65310"/>
                    <a:pt x="117009" y="65310"/>
                  </a:cubicBezTo>
                  <a:close/>
                  <a:moveTo>
                    <a:pt x="117009" y="38192"/>
                  </a:moveTo>
                  <a:lnTo>
                    <a:pt x="117009" y="38192"/>
                  </a:lnTo>
                  <a:lnTo>
                    <a:pt x="117009" y="38192"/>
                  </a:lnTo>
                  <a:cubicBezTo>
                    <a:pt x="61993" y="63728"/>
                    <a:pt x="61993" y="63728"/>
                    <a:pt x="61993" y="63728"/>
                  </a:cubicBezTo>
                  <a:lnTo>
                    <a:pt x="61993" y="63728"/>
                  </a:lnTo>
                  <a:lnTo>
                    <a:pt x="61993" y="63728"/>
                  </a:lnTo>
                  <a:lnTo>
                    <a:pt x="61993" y="63728"/>
                  </a:lnTo>
                  <a:lnTo>
                    <a:pt x="60598" y="63728"/>
                  </a:lnTo>
                  <a:cubicBezTo>
                    <a:pt x="59202" y="63728"/>
                    <a:pt x="59202" y="63728"/>
                    <a:pt x="57807" y="63728"/>
                  </a:cubicBezTo>
                  <a:lnTo>
                    <a:pt x="57807" y="63728"/>
                  </a:lnTo>
                  <a:lnTo>
                    <a:pt x="57807" y="63728"/>
                  </a:lnTo>
                  <a:lnTo>
                    <a:pt x="57807" y="63728"/>
                  </a:lnTo>
                  <a:cubicBezTo>
                    <a:pt x="2990" y="38192"/>
                    <a:pt x="2990" y="38192"/>
                    <a:pt x="2990" y="38192"/>
                  </a:cubicBezTo>
                  <a:lnTo>
                    <a:pt x="2990" y="38192"/>
                  </a:lnTo>
                  <a:cubicBezTo>
                    <a:pt x="1395" y="36610"/>
                    <a:pt x="0" y="35028"/>
                    <a:pt x="0" y="31864"/>
                  </a:cubicBezTo>
                  <a:cubicBezTo>
                    <a:pt x="0" y="30282"/>
                    <a:pt x="1395" y="27118"/>
                    <a:pt x="2990" y="27118"/>
                  </a:cubicBezTo>
                  <a:lnTo>
                    <a:pt x="2990" y="27118"/>
                  </a:lnTo>
                  <a:cubicBezTo>
                    <a:pt x="57807" y="1581"/>
                    <a:pt x="57807" y="1581"/>
                    <a:pt x="57807" y="1581"/>
                  </a:cubicBezTo>
                  <a:lnTo>
                    <a:pt x="57807" y="1581"/>
                  </a:lnTo>
                  <a:lnTo>
                    <a:pt x="57807" y="1581"/>
                  </a:lnTo>
                  <a:lnTo>
                    <a:pt x="57807" y="1581"/>
                  </a:lnTo>
                  <a:cubicBezTo>
                    <a:pt x="59202" y="0"/>
                    <a:pt x="59202" y="0"/>
                    <a:pt x="60598" y="0"/>
                  </a:cubicBezTo>
                  <a:cubicBezTo>
                    <a:pt x="60598" y="0"/>
                    <a:pt x="61993" y="0"/>
                    <a:pt x="61993" y="1581"/>
                  </a:cubicBezTo>
                  <a:lnTo>
                    <a:pt x="61993" y="1581"/>
                  </a:lnTo>
                  <a:lnTo>
                    <a:pt x="61993" y="1581"/>
                  </a:lnTo>
                  <a:lnTo>
                    <a:pt x="61993" y="1581"/>
                  </a:lnTo>
                  <a:cubicBezTo>
                    <a:pt x="117009" y="27118"/>
                    <a:pt x="117009" y="27118"/>
                    <a:pt x="117009" y="27118"/>
                  </a:cubicBezTo>
                  <a:lnTo>
                    <a:pt x="117009" y="27118"/>
                  </a:lnTo>
                  <a:cubicBezTo>
                    <a:pt x="118405" y="27118"/>
                    <a:pt x="119800" y="30282"/>
                    <a:pt x="119800" y="31864"/>
                  </a:cubicBezTo>
                  <a:cubicBezTo>
                    <a:pt x="119800" y="35028"/>
                    <a:pt x="118405" y="36610"/>
                    <a:pt x="117009" y="38192"/>
                  </a:cubicBezTo>
                  <a:close/>
                  <a:moveTo>
                    <a:pt x="5780" y="81355"/>
                  </a:moveTo>
                  <a:lnTo>
                    <a:pt x="5780" y="81355"/>
                  </a:lnTo>
                  <a:cubicBezTo>
                    <a:pt x="7176" y="81355"/>
                    <a:pt x="7176" y="81355"/>
                    <a:pt x="8571" y="81355"/>
                  </a:cubicBezTo>
                  <a:lnTo>
                    <a:pt x="8571" y="81355"/>
                  </a:lnTo>
                  <a:lnTo>
                    <a:pt x="8571" y="81355"/>
                  </a:lnTo>
                  <a:lnTo>
                    <a:pt x="8571" y="81355"/>
                  </a:lnTo>
                  <a:cubicBezTo>
                    <a:pt x="60598" y="106892"/>
                    <a:pt x="60598" y="106892"/>
                    <a:pt x="60598" y="106892"/>
                  </a:cubicBezTo>
                  <a:cubicBezTo>
                    <a:pt x="112823" y="81355"/>
                    <a:pt x="112823" y="81355"/>
                    <a:pt x="112823" y="81355"/>
                  </a:cubicBezTo>
                  <a:lnTo>
                    <a:pt x="112823" y="81355"/>
                  </a:lnTo>
                  <a:lnTo>
                    <a:pt x="112823" y="81355"/>
                  </a:lnTo>
                  <a:lnTo>
                    <a:pt x="112823" y="81355"/>
                  </a:lnTo>
                  <a:lnTo>
                    <a:pt x="114219" y="81355"/>
                  </a:lnTo>
                  <a:cubicBezTo>
                    <a:pt x="118405" y="81355"/>
                    <a:pt x="119800" y="84519"/>
                    <a:pt x="119800" y="87683"/>
                  </a:cubicBezTo>
                  <a:cubicBezTo>
                    <a:pt x="119800" y="91073"/>
                    <a:pt x="118405" y="92655"/>
                    <a:pt x="117009" y="94237"/>
                  </a:cubicBezTo>
                  <a:lnTo>
                    <a:pt x="117009" y="94237"/>
                  </a:lnTo>
                  <a:cubicBezTo>
                    <a:pt x="61993" y="119774"/>
                    <a:pt x="61993" y="119774"/>
                    <a:pt x="61993" y="119774"/>
                  </a:cubicBezTo>
                  <a:lnTo>
                    <a:pt x="61993" y="119774"/>
                  </a:lnTo>
                  <a:lnTo>
                    <a:pt x="61993" y="119774"/>
                  </a:lnTo>
                  <a:lnTo>
                    <a:pt x="61993" y="119774"/>
                  </a:lnTo>
                  <a:lnTo>
                    <a:pt x="60598" y="119774"/>
                  </a:lnTo>
                  <a:cubicBezTo>
                    <a:pt x="59202" y="119774"/>
                    <a:pt x="59202" y="119774"/>
                    <a:pt x="57807" y="119774"/>
                  </a:cubicBezTo>
                  <a:lnTo>
                    <a:pt x="57807" y="119774"/>
                  </a:lnTo>
                  <a:lnTo>
                    <a:pt x="57807" y="119774"/>
                  </a:lnTo>
                  <a:lnTo>
                    <a:pt x="57807" y="119774"/>
                  </a:lnTo>
                  <a:cubicBezTo>
                    <a:pt x="2990" y="94237"/>
                    <a:pt x="2990" y="94237"/>
                    <a:pt x="2990" y="94237"/>
                  </a:cubicBezTo>
                  <a:lnTo>
                    <a:pt x="2990" y="94237"/>
                  </a:lnTo>
                  <a:cubicBezTo>
                    <a:pt x="1395" y="92655"/>
                    <a:pt x="0" y="91073"/>
                    <a:pt x="0" y="87683"/>
                  </a:cubicBezTo>
                  <a:cubicBezTo>
                    <a:pt x="0" y="84519"/>
                    <a:pt x="2990" y="81355"/>
                    <a:pt x="5780" y="81355"/>
                  </a:cubicBezTo>
                  <a:close/>
                </a:path>
              </a:pathLst>
            </a:custGeom>
            <a:solidFill>
              <a:schemeClr val="bg1"/>
            </a:solidFill>
            <a:ln>
              <a:noFill/>
            </a:ln>
          </p:spPr>
          <p:txBody>
            <a:bodyPr anchor="ctr"/>
            <a:lstStyle/>
            <a:p>
              <a:pPr algn="ctr"/>
              <a:endParaRPr/>
            </a:p>
          </p:txBody>
        </p:sp>
      </p:grpSp>
      <p:grpSp>
        <p:nvGrpSpPr>
          <p:cNvPr id="36" name="组合 35"/>
          <p:cNvGrpSpPr/>
          <p:nvPr/>
        </p:nvGrpSpPr>
        <p:grpSpPr>
          <a:xfrm>
            <a:off x="4774293" y="4621297"/>
            <a:ext cx="869091" cy="869091"/>
            <a:chOff x="4745718" y="4621297"/>
            <a:chExt cx="869091" cy="869091"/>
          </a:xfrm>
        </p:grpSpPr>
        <p:sp>
          <p:nvSpPr>
            <p:cNvPr id="21" name="椭圆 20"/>
            <p:cNvSpPr/>
            <p:nvPr/>
          </p:nvSpPr>
          <p:spPr>
            <a:xfrm rot="10800000" flipH="1" flipV="1">
              <a:off x="4745718" y="4621297"/>
              <a:ext cx="869091" cy="869091"/>
            </a:xfrm>
            <a:prstGeom prst="ellipse">
              <a:avLst/>
            </a:prstGeom>
            <a:solidFill>
              <a:schemeClr val="accent2"/>
            </a:solidFill>
            <a:ln w="57150">
              <a:solidFill>
                <a:schemeClr val="bg1"/>
              </a:solidFill>
            </a:ln>
            <a:effectLst>
              <a:outerShdw blurRad="38100" dist="381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22" name="任意多边形: 形状 22"/>
            <p:cNvSpPr/>
            <p:nvPr/>
          </p:nvSpPr>
          <p:spPr>
            <a:xfrm flipH="1">
              <a:off x="5015862" y="4893803"/>
              <a:ext cx="328802" cy="324080"/>
            </a:xfrm>
            <a:custGeom>
              <a:avLst/>
              <a:gdLst/>
              <a:ahLst/>
              <a:cxnLst/>
              <a:rect l="0" t="0" r="0" b="0"/>
              <a:pathLst>
                <a:path w="120000" h="120000" extrusionOk="0">
                  <a:moveTo>
                    <a:pt x="105647" y="48605"/>
                  </a:moveTo>
                  <a:lnTo>
                    <a:pt x="105647" y="48605"/>
                  </a:lnTo>
                  <a:cubicBezTo>
                    <a:pt x="104252" y="50016"/>
                    <a:pt x="104252" y="58487"/>
                    <a:pt x="114219" y="64134"/>
                  </a:cubicBezTo>
                  <a:cubicBezTo>
                    <a:pt x="114219" y="64134"/>
                    <a:pt x="100066" y="66957"/>
                    <a:pt x="90299" y="54252"/>
                  </a:cubicBezTo>
                  <a:cubicBezTo>
                    <a:pt x="87308" y="54252"/>
                    <a:pt x="84518" y="55663"/>
                    <a:pt x="81727" y="55663"/>
                  </a:cubicBezTo>
                  <a:cubicBezTo>
                    <a:pt x="60598" y="55663"/>
                    <a:pt x="47840" y="42756"/>
                    <a:pt x="47840" y="27226"/>
                  </a:cubicBezTo>
                  <a:cubicBezTo>
                    <a:pt x="47840" y="12907"/>
                    <a:pt x="60598" y="0"/>
                    <a:pt x="81727" y="0"/>
                  </a:cubicBezTo>
                  <a:cubicBezTo>
                    <a:pt x="102857" y="0"/>
                    <a:pt x="119800" y="12907"/>
                    <a:pt x="119800" y="27226"/>
                  </a:cubicBezTo>
                  <a:cubicBezTo>
                    <a:pt x="119800" y="35697"/>
                    <a:pt x="114219" y="44168"/>
                    <a:pt x="105647" y="48605"/>
                  </a:cubicBezTo>
                  <a:close/>
                  <a:moveTo>
                    <a:pt x="40863" y="30050"/>
                  </a:moveTo>
                  <a:lnTo>
                    <a:pt x="40863" y="30050"/>
                  </a:lnTo>
                  <a:cubicBezTo>
                    <a:pt x="42259" y="46991"/>
                    <a:pt x="56411" y="61310"/>
                    <a:pt x="78936" y="62722"/>
                  </a:cubicBezTo>
                  <a:cubicBezTo>
                    <a:pt x="81727" y="62722"/>
                    <a:pt x="84518" y="62722"/>
                    <a:pt x="87308" y="61310"/>
                  </a:cubicBezTo>
                  <a:lnTo>
                    <a:pt x="87308" y="61310"/>
                  </a:lnTo>
                  <a:lnTo>
                    <a:pt x="87308" y="61310"/>
                  </a:lnTo>
                  <a:cubicBezTo>
                    <a:pt x="94485" y="68369"/>
                    <a:pt x="102857" y="69983"/>
                    <a:pt x="107043" y="69983"/>
                  </a:cubicBezTo>
                  <a:cubicBezTo>
                    <a:pt x="102857" y="88537"/>
                    <a:pt x="84518" y="102655"/>
                    <a:pt x="56411" y="102655"/>
                  </a:cubicBezTo>
                  <a:cubicBezTo>
                    <a:pt x="53621" y="102655"/>
                    <a:pt x="49435" y="101243"/>
                    <a:pt x="45049" y="99831"/>
                  </a:cubicBezTo>
                  <a:cubicBezTo>
                    <a:pt x="31096" y="119798"/>
                    <a:pt x="7176" y="115563"/>
                    <a:pt x="7176" y="115563"/>
                  </a:cubicBezTo>
                  <a:cubicBezTo>
                    <a:pt x="23920" y="108302"/>
                    <a:pt x="23920" y="94184"/>
                    <a:pt x="19734" y="92773"/>
                  </a:cubicBezTo>
                  <a:cubicBezTo>
                    <a:pt x="7176" y="85512"/>
                    <a:pt x="0" y="72806"/>
                    <a:pt x="0" y="59899"/>
                  </a:cubicBezTo>
                  <a:cubicBezTo>
                    <a:pt x="0" y="39932"/>
                    <a:pt x="18338" y="22789"/>
                    <a:pt x="43654" y="18554"/>
                  </a:cubicBezTo>
                  <a:cubicBezTo>
                    <a:pt x="42259" y="22789"/>
                    <a:pt x="40863" y="25815"/>
                    <a:pt x="40863" y="30050"/>
                  </a:cubicBezTo>
                  <a:close/>
                </a:path>
              </a:pathLst>
            </a:custGeom>
            <a:solidFill>
              <a:schemeClr val="bg1"/>
            </a:solidFill>
            <a:ln>
              <a:noFill/>
            </a:ln>
          </p:spPr>
          <p:txBody>
            <a:bodyPr anchor="ctr"/>
            <a:lstStyle/>
            <a:p>
              <a:pPr algn="ctr"/>
              <a:endParaRPr/>
            </a:p>
          </p:txBody>
        </p:sp>
      </p:grpSp>
      <p:grpSp>
        <p:nvGrpSpPr>
          <p:cNvPr id="35" name="组合 34"/>
          <p:cNvGrpSpPr/>
          <p:nvPr/>
        </p:nvGrpSpPr>
        <p:grpSpPr>
          <a:xfrm>
            <a:off x="5027693" y="3379298"/>
            <a:ext cx="869091" cy="869091"/>
            <a:chOff x="4999118" y="3354817"/>
            <a:chExt cx="869091" cy="869091"/>
          </a:xfrm>
        </p:grpSpPr>
        <p:sp>
          <p:nvSpPr>
            <p:cNvPr id="13" name="椭圆 12"/>
            <p:cNvSpPr/>
            <p:nvPr/>
          </p:nvSpPr>
          <p:spPr>
            <a:xfrm rot="10800000" flipH="1" flipV="1">
              <a:off x="4999118" y="3354817"/>
              <a:ext cx="869091" cy="869091"/>
            </a:xfrm>
            <a:prstGeom prst="ellipse">
              <a:avLst/>
            </a:prstGeom>
            <a:solidFill>
              <a:schemeClr val="accent4"/>
            </a:solidFill>
            <a:ln w="57150">
              <a:solidFill>
                <a:schemeClr val="bg1"/>
              </a:solidFill>
            </a:ln>
            <a:effectLst>
              <a:outerShdw blurRad="38100" dist="381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14" name="任意多边形: 形状 41"/>
            <p:cNvSpPr/>
            <p:nvPr/>
          </p:nvSpPr>
          <p:spPr>
            <a:xfrm flipH="1">
              <a:off x="5307662" y="3634942"/>
              <a:ext cx="252002" cy="308842"/>
            </a:xfrm>
            <a:custGeom>
              <a:avLst/>
              <a:gdLst/>
              <a:ahLst/>
              <a:cxnLst/>
              <a:rect l="0" t="0" r="0" b="0"/>
              <a:pathLst>
                <a:path w="120000" h="120000" extrusionOk="0">
                  <a:moveTo>
                    <a:pt x="112868" y="119800"/>
                  </a:moveTo>
                  <a:lnTo>
                    <a:pt x="112868" y="119800"/>
                  </a:lnTo>
                  <a:cubicBezTo>
                    <a:pt x="6885" y="119800"/>
                    <a:pt x="6885" y="119800"/>
                    <a:pt x="6885" y="119800"/>
                  </a:cubicBezTo>
                  <a:cubicBezTo>
                    <a:pt x="1721" y="119800"/>
                    <a:pt x="0" y="117004"/>
                    <a:pt x="0" y="114209"/>
                  </a:cubicBezTo>
                  <a:cubicBezTo>
                    <a:pt x="0" y="64891"/>
                    <a:pt x="0" y="64891"/>
                    <a:pt x="0" y="64891"/>
                  </a:cubicBezTo>
                  <a:cubicBezTo>
                    <a:pt x="0" y="62096"/>
                    <a:pt x="1721" y="59101"/>
                    <a:pt x="6885" y="59101"/>
                  </a:cubicBezTo>
                  <a:cubicBezTo>
                    <a:pt x="17213" y="59101"/>
                    <a:pt x="17213" y="59101"/>
                    <a:pt x="17213" y="59101"/>
                  </a:cubicBezTo>
                  <a:cubicBezTo>
                    <a:pt x="17213" y="33743"/>
                    <a:pt x="17213" y="33743"/>
                    <a:pt x="17213" y="33743"/>
                  </a:cubicBezTo>
                  <a:cubicBezTo>
                    <a:pt x="17213" y="13976"/>
                    <a:pt x="36393" y="0"/>
                    <a:pt x="59016" y="0"/>
                  </a:cubicBezTo>
                  <a:cubicBezTo>
                    <a:pt x="83360" y="0"/>
                    <a:pt x="100573" y="13976"/>
                    <a:pt x="100573" y="33743"/>
                  </a:cubicBezTo>
                  <a:cubicBezTo>
                    <a:pt x="100573" y="36539"/>
                    <a:pt x="98852" y="39534"/>
                    <a:pt x="93688" y="39534"/>
                  </a:cubicBezTo>
                  <a:cubicBezTo>
                    <a:pt x="90245" y="39534"/>
                    <a:pt x="86803" y="36539"/>
                    <a:pt x="86803" y="33743"/>
                  </a:cubicBezTo>
                  <a:cubicBezTo>
                    <a:pt x="86803" y="21164"/>
                    <a:pt x="74754" y="11181"/>
                    <a:pt x="59016" y="11181"/>
                  </a:cubicBezTo>
                  <a:cubicBezTo>
                    <a:pt x="43278" y="11181"/>
                    <a:pt x="31229" y="21164"/>
                    <a:pt x="31229" y="33743"/>
                  </a:cubicBezTo>
                  <a:cubicBezTo>
                    <a:pt x="31229" y="59101"/>
                    <a:pt x="31229" y="59101"/>
                    <a:pt x="31229" y="59101"/>
                  </a:cubicBezTo>
                  <a:cubicBezTo>
                    <a:pt x="86803" y="59101"/>
                    <a:pt x="86803" y="59101"/>
                    <a:pt x="86803" y="59101"/>
                  </a:cubicBezTo>
                  <a:cubicBezTo>
                    <a:pt x="100573" y="59101"/>
                    <a:pt x="100573" y="59101"/>
                    <a:pt x="100573" y="59101"/>
                  </a:cubicBezTo>
                  <a:cubicBezTo>
                    <a:pt x="112868" y="59101"/>
                    <a:pt x="112868" y="59101"/>
                    <a:pt x="112868" y="59101"/>
                  </a:cubicBezTo>
                  <a:cubicBezTo>
                    <a:pt x="116311" y="59101"/>
                    <a:pt x="119754" y="62096"/>
                    <a:pt x="119754" y="64891"/>
                  </a:cubicBezTo>
                  <a:cubicBezTo>
                    <a:pt x="119754" y="114209"/>
                    <a:pt x="119754" y="114209"/>
                    <a:pt x="119754" y="114209"/>
                  </a:cubicBezTo>
                  <a:cubicBezTo>
                    <a:pt x="119754" y="117004"/>
                    <a:pt x="116311" y="119800"/>
                    <a:pt x="112868" y="119800"/>
                  </a:cubicBezTo>
                  <a:close/>
                  <a:moveTo>
                    <a:pt x="59016" y="70482"/>
                  </a:moveTo>
                  <a:lnTo>
                    <a:pt x="59016" y="70482"/>
                  </a:lnTo>
                  <a:cubicBezTo>
                    <a:pt x="52131" y="70482"/>
                    <a:pt x="45000" y="76073"/>
                    <a:pt x="45000" y="81863"/>
                  </a:cubicBezTo>
                  <a:cubicBezTo>
                    <a:pt x="45000" y="86056"/>
                    <a:pt x="48688" y="90249"/>
                    <a:pt x="52131" y="91647"/>
                  </a:cubicBezTo>
                  <a:cubicBezTo>
                    <a:pt x="52131" y="103028"/>
                    <a:pt x="52131" y="103028"/>
                    <a:pt x="52131" y="103028"/>
                  </a:cubicBezTo>
                  <a:cubicBezTo>
                    <a:pt x="52131" y="105823"/>
                    <a:pt x="55573" y="108618"/>
                    <a:pt x="59016" y="108618"/>
                  </a:cubicBezTo>
                  <a:cubicBezTo>
                    <a:pt x="64180" y="108618"/>
                    <a:pt x="65901" y="105823"/>
                    <a:pt x="65901" y="103028"/>
                  </a:cubicBezTo>
                  <a:cubicBezTo>
                    <a:pt x="65901" y="91647"/>
                    <a:pt x="65901" y="91647"/>
                    <a:pt x="65901" y="91647"/>
                  </a:cubicBezTo>
                  <a:cubicBezTo>
                    <a:pt x="71065" y="90249"/>
                    <a:pt x="72786" y="86056"/>
                    <a:pt x="72786" y="81863"/>
                  </a:cubicBezTo>
                  <a:cubicBezTo>
                    <a:pt x="72786" y="76073"/>
                    <a:pt x="67622" y="70482"/>
                    <a:pt x="59016" y="70482"/>
                  </a:cubicBezTo>
                  <a:close/>
                </a:path>
              </a:pathLst>
            </a:custGeom>
            <a:solidFill>
              <a:schemeClr val="bg1"/>
            </a:solidFill>
            <a:ln>
              <a:noFill/>
            </a:ln>
          </p:spPr>
          <p:txBody>
            <a:bodyPr anchor="ctr"/>
            <a:lstStyle/>
            <a:p>
              <a:pPr algn="ctr"/>
              <a:endParaRPr/>
            </a:p>
          </p:txBody>
        </p:sp>
      </p:grpSp>
      <p:pic>
        <p:nvPicPr>
          <p:cNvPr id="45" name="图片占位符 44"/>
          <p:cNvPicPr>
            <a:picLocks noGrp="1" noChangeAspect="1"/>
          </p:cNvPicPr>
          <p:nvPr>
            <p:ph type="pic" sz="quarter" idx="4294967295"/>
          </p:nvPr>
        </p:nvPicPr>
        <p:blipFill rotWithShape="1">
          <a:blip r:embed="rId3" cstate="print">
            <a:extLst>
              <a:ext uri="{28A0092B-C50C-407E-A947-70E740481C1C}">
                <a14:useLocalDpi xmlns:a14="http://schemas.microsoft.com/office/drawing/2010/main" val="0"/>
              </a:ext>
            </a:extLst>
          </a:blip>
          <a:srcRect l="16633" r="16633"/>
          <a:stretch/>
        </p:blipFill>
        <p:spPr>
          <a:xfrm>
            <a:off x="2026089" y="2278081"/>
            <a:ext cx="3022562" cy="3022562"/>
          </a:xfrm>
          <a:prstGeom prst="ellipse">
            <a:avLst/>
          </a:prstGeom>
        </p:spPr>
      </p:pic>
      <p:grpSp>
        <p:nvGrpSpPr>
          <p:cNvPr id="46" name="组合 45"/>
          <p:cNvGrpSpPr/>
          <p:nvPr/>
        </p:nvGrpSpPr>
        <p:grpSpPr>
          <a:xfrm>
            <a:off x="5784694" y="2121681"/>
            <a:ext cx="4719637" cy="888155"/>
            <a:chOff x="874712" y="3325188"/>
            <a:chExt cx="4719637" cy="888155"/>
          </a:xfrm>
        </p:grpSpPr>
        <p:sp>
          <p:nvSpPr>
            <p:cNvPr id="47" name="矩形 46">
              <a:extLst>
                <a:ext uri="{FF2B5EF4-FFF2-40B4-BE49-F238E27FC236}">
                  <a16:creationId xmlns:a16="http://schemas.microsoft.com/office/drawing/2014/main" id="{E3EB1709-6D20-4440-8800-976CC5E9712E}"/>
                </a:ext>
              </a:extLst>
            </p:cNvPr>
            <p:cNvSpPr/>
            <p:nvPr/>
          </p:nvSpPr>
          <p:spPr>
            <a:xfrm>
              <a:off x="874712" y="3677812"/>
              <a:ext cx="4719637" cy="535531"/>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sz="1200" dirty="0">
                  <a:solidFill>
                    <a:schemeClr val="tx1">
                      <a:lumMod val="65000"/>
                      <a:lumOff val="35000"/>
                    </a:schemeClr>
                  </a:solidFill>
                </a:rPr>
                <a:t>用户可以在投影仪或者计算机上进行演示也可以将演示文稿打印出来制作成胶片以便应用到更广泛的领域中</a:t>
              </a:r>
            </a:p>
          </p:txBody>
        </p:sp>
        <p:sp>
          <p:nvSpPr>
            <p:cNvPr id="48" name="矩形 47">
              <a:extLst>
                <a:ext uri="{FF2B5EF4-FFF2-40B4-BE49-F238E27FC236}">
                  <a16:creationId xmlns:a16="http://schemas.microsoft.com/office/drawing/2014/main" id="{CBCE2F27-1948-4AAF-B7D2-B7B4F23C2784}"/>
                </a:ext>
              </a:extLst>
            </p:cNvPr>
            <p:cNvSpPr/>
            <p:nvPr/>
          </p:nvSpPr>
          <p:spPr>
            <a:xfrm>
              <a:off x="874713" y="3325188"/>
              <a:ext cx="2241974" cy="360612"/>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sz="1600" b="1" dirty="0">
                  <a:solidFill>
                    <a:schemeClr val="tx1">
                      <a:lumMod val="65000"/>
                      <a:lumOff val="35000"/>
                    </a:schemeClr>
                  </a:solidFill>
                </a:rPr>
                <a:t>处于起步阶段</a:t>
              </a:r>
            </a:p>
          </p:txBody>
        </p:sp>
      </p:grpSp>
      <p:grpSp>
        <p:nvGrpSpPr>
          <p:cNvPr id="49" name="组合 48"/>
          <p:cNvGrpSpPr/>
          <p:nvPr/>
        </p:nvGrpSpPr>
        <p:grpSpPr>
          <a:xfrm>
            <a:off x="5784694" y="4570161"/>
            <a:ext cx="4719637" cy="888155"/>
            <a:chOff x="874712" y="3325188"/>
            <a:chExt cx="4719637" cy="888155"/>
          </a:xfrm>
        </p:grpSpPr>
        <p:sp>
          <p:nvSpPr>
            <p:cNvPr id="50" name="矩形 49">
              <a:extLst>
                <a:ext uri="{FF2B5EF4-FFF2-40B4-BE49-F238E27FC236}">
                  <a16:creationId xmlns:a16="http://schemas.microsoft.com/office/drawing/2014/main" id="{E3EB1709-6D20-4440-8800-976CC5E9712E}"/>
                </a:ext>
              </a:extLst>
            </p:cNvPr>
            <p:cNvSpPr/>
            <p:nvPr/>
          </p:nvSpPr>
          <p:spPr>
            <a:xfrm>
              <a:off x="874712" y="3677812"/>
              <a:ext cx="4719637" cy="535531"/>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sz="1200" dirty="0">
                  <a:solidFill>
                    <a:schemeClr val="tx1">
                      <a:lumMod val="65000"/>
                      <a:lumOff val="35000"/>
                    </a:schemeClr>
                  </a:solidFill>
                </a:rPr>
                <a:t>用户可以在投影仪或者计算机上进行演示也可以将演示文稿打印出来制作成胶片以便应用到更广泛的领域中</a:t>
              </a:r>
            </a:p>
          </p:txBody>
        </p:sp>
        <p:sp>
          <p:nvSpPr>
            <p:cNvPr id="51" name="矩形 50">
              <a:extLst>
                <a:ext uri="{FF2B5EF4-FFF2-40B4-BE49-F238E27FC236}">
                  <a16:creationId xmlns:a16="http://schemas.microsoft.com/office/drawing/2014/main" id="{CBCE2F27-1948-4AAF-B7D2-B7B4F23C2784}"/>
                </a:ext>
              </a:extLst>
            </p:cNvPr>
            <p:cNvSpPr/>
            <p:nvPr/>
          </p:nvSpPr>
          <p:spPr>
            <a:xfrm>
              <a:off x="874713" y="3325188"/>
              <a:ext cx="2241974" cy="360612"/>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sz="1600" b="1" dirty="0">
                  <a:solidFill>
                    <a:schemeClr val="tx1">
                      <a:lumMod val="65000"/>
                      <a:lumOff val="35000"/>
                    </a:schemeClr>
                  </a:solidFill>
                </a:rPr>
                <a:t>市场占有率低</a:t>
              </a:r>
            </a:p>
          </p:txBody>
        </p:sp>
      </p:grpSp>
      <p:grpSp>
        <p:nvGrpSpPr>
          <p:cNvPr id="52" name="组合 51"/>
          <p:cNvGrpSpPr/>
          <p:nvPr/>
        </p:nvGrpSpPr>
        <p:grpSpPr>
          <a:xfrm>
            <a:off x="6138350" y="3345921"/>
            <a:ext cx="4719637" cy="869047"/>
            <a:chOff x="874712" y="3325188"/>
            <a:chExt cx="4719637" cy="869047"/>
          </a:xfrm>
        </p:grpSpPr>
        <p:sp>
          <p:nvSpPr>
            <p:cNvPr id="53" name="矩形 52">
              <a:extLst>
                <a:ext uri="{FF2B5EF4-FFF2-40B4-BE49-F238E27FC236}">
                  <a16:creationId xmlns:a16="http://schemas.microsoft.com/office/drawing/2014/main" id="{E3EB1709-6D20-4440-8800-976CC5E9712E}"/>
                </a:ext>
              </a:extLst>
            </p:cNvPr>
            <p:cNvSpPr/>
            <p:nvPr/>
          </p:nvSpPr>
          <p:spPr>
            <a:xfrm>
              <a:off x="874712" y="3677812"/>
              <a:ext cx="4719637" cy="516423"/>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sz="1200" dirty="0">
                  <a:solidFill>
                    <a:schemeClr val="tx1">
                      <a:lumMod val="65000"/>
                      <a:lumOff val="35000"/>
                    </a:schemeClr>
                  </a:solidFill>
                </a:rPr>
                <a:t>用户可以在投影仪或者计算机上进行演示也可以将演示文稿打印出来制作成胶片以便应用到更广泛的领域中</a:t>
              </a:r>
            </a:p>
          </p:txBody>
        </p:sp>
        <p:sp>
          <p:nvSpPr>
            <p:cNvPr id="54" name="矩形 53">
              <a:extLst>
                <a:ext uri="{FF2B5EF4-FFF2-40B4-BE49-F238E27FC236}">
                  <a16:creationId xmlns:a16="http://schemas.microsoft.com/office/drawing/2014/main" id="{CBCE2F27-1948-4AAF-B7D2-B7B4F23C2784}"/>
                </a:ext>
              </a:extLst>
            </p:cNvPr>
            <p:cNvSpPr/>
            <p:nvPr/>
          </p:nvSpPr>
          <p:spPr>
            <a:xfrm>
              <a:off x="874713" y="3325188"/>
              <a:ext cx="2241974" cy="362343"/>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sz="1600" b="1" dirty="0">
                  <a:solidFill>
                    <a:schemeClr val="tx1">
                      <a:lumMod val="65000"/>
                      <a:lumOff val="35000"/>
                    </a:schemeClr>
                  </a:solidFill>
                </a:rPr>
                <a:t>整体规模小</a:t>
              </a:r>
            </a:p>
          </p:txBody>
        </p:sp>
      </p:grpSp>
      <p:grpSp>
        <p:nvGrpSpPr>
          <p:cNvPr id="25" name="组合 24"/>
          <p:cNvGrpSpPr/>
          <p:nvPr/>
        </p:nvGrpSpPr>
        <p:grpSpPr>
          <a:xfrm>
            <a:off x="665143" y="572094"/>
            <a:ext cx="4955749" cy="584775"/>
            <a:chOff x="665143" y="572094"/>
            <a:chExt cx="4955749" cy="584775"/>
          </a:xfrm>
        </p:grpSpPr>
        <p:sp>
          <p:nvSpPr>
            <p:cNvPr id="26" name="矩形 25"/>
            <p:cNvSpPr/>
            <p:nvPr/>
          </p:nvSpPr>
          <p:spPr>
            <a:xfrm>
              <a:off x="1725349" y="572094"/>
              <a:ext cx="3895543" cy="584775"/>
            </a:xfrm>
            <a:prstGeom prst="rect">
              <a:avLst/>
            </a:prstGeom>
          </p:spPr>
          <p:txBody>
            <a:bodyPr wrap="square">
              <a:spAutoFit/>
              <a:scene3d>
                <a:camera prst="orthographicFront"/>
                <a:lightRig rig="threePt" dir="t"/>
              </a:scene3d>
              <a:sp3d contourW="12700"/>
            </a:bodyPr>
            <a:lstStyle/>
            <a:p>
              <a:r>
                <a:rPr lang="zh-CN" altLang="en-US" sz="3200" b="1" dirty="0">
                  <a:solidFill>
                    <a:schemeClr val="tx1">
                      <a:lumMod val="75000"/>
                      <a:lumOff val="25000"/>
                    </a:schemeClr>
                  </a:solidFill>
                </a:rPr>
                <a:t>商业项目简介</a:t>
              </a:r>
            </a:p>
          </p:txBody>
        </p:sp>
        <p:sp>
          <p:nvSpPr>
            <p:cNvPr id="27" name="矩形 26"/>
            <p:cNvSpPr/>
            <p:nvPr/>
          </p:nvSpPr>
          <p:spPr>
            <a:xfrm>
              <a:off x="665143" y="572094"/>
              <a:ext cx="636851" cy="584775"/>
            </a:xfrm>
            <a:prstGeom prst="rect">
              <a:avLst/>
            </a:prstGeom>
          </p:spPr>
          <p:txBody>
            <a:bodyPr wrap="square">
              <a:spAutoFit/>
              <a:scene3d>
                <a:camera prst="orthographicFront"/>
                <a:lightRig rig="threePt" dir="t"/>
              </a:scene3d>
              <a:sp3d contourW="12700"/>
            </a:bodyPr>
            <a:lstStyle/>
            <a:p>
              <a:pPr algn="ctr"/>
              <a:r>
                <a:rPr lang="en-US" altLang="zh-CN" sz="3200" b="1" dirty="0">
                  <a:solidFill>
                    <a:schemeClr val="accent1"/>
                  </a:solidFill>
                </a:rPr>
                <a:t>2</a:t>
              </a:r>
              <a:endParaRPr lang="zh-CN" altLang="en-US" sz="3200" b="1" dirty="0">
                <a:solidFill>
                  <a:schemeClr val="accent1"/>
                </a:solidFill>
              </a:endParaRPr>
            </a:p>
          </p:txBody>
        </p:sp>
      </p:grpSp>
    </p:spTree>
    <p:extLst>
      <p:ext uri="{BB962C8B-B14F-4D97-AF65-F5344CB8AC3E}">
        <p14:creationId xmlns:p14="http://schemas.microsoft.com/office/powerpoint/2010/main" val="3257739076"/>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ppt_w</p:attrName>
                                        </p:attrNameLst>
                                      </p:cBhvr>
                                      <p:tavLst>
                                        <p:tav tm="0">
                                          <p:val>
                                            <p:fltVal val="0"/>
                                          </p:val>
                                        </p:tav>
                                        <p:tav tm="100000">
                                          <p:val>
                                            <p:strVal val="#ppt_w"/>
                                          </p:val>
                                        </p:tav>
                                      </p:tavLst>
                                    </p:anim>
                                    <p:anim calcmode="lin" valueType="num">
                                      <p:cBhvr>
                                        <p:cTn id="8" dur="500" fill="hold"/>
                                        <p:tgtEl>
                                          <p:spTgt spid="45"/>
                                        </p:tgtEl>
                                        <p:attrNameLst>
                                          <p:attrName>ppt_h</p:attrName>
                                        </p:attrNameLst>
                                      </p:cBhvr>
                                      <p:tavLst>
                                        <p:tav tm="0">
                                          <p:val>
                                            <p:fltVal val="0"/>
                                          </p:val>
                                        </p:tav>
                                        <p:tav tm="100000">
                                          <p:val>
                                            <p:strVal val="#ppt_h"/>
                                          </p:val>
                                        </p:tav>
                                      </p:tavLst>
                                    </p:anim>
                                    <p:animEffect transition="in" filter="fade">
                                      <p:cBhvr>
                                        <p:cTn id="9" dur="500"/>
                                        <p:tgtEl>
                                          <p:spTgt spid="4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par>
                          <p:cTn id="15" fill="hold">
                            <p:stCondLst>
                              <p:cond delay="500"/>
                            </p:stCondLst>
                            <p:childTnLst>
                              <p:par>
                                <p:cTn id="16" presetID="22" presetClass="entr" presetSubtype="8" fill="hold" nodeType="afterEffect">
                                  <p:stCondLst>
                                    <p:cond delay="0"/>
                                  </p:stCondLst>
                                  <p:childTnLst>
                                    <p:set>
                                      <p:cBhvr>
                                        <p:cTn id="17" dur="1" fill="hold">
                                          <p:stCondLst>
                                            <p:cond delay="0"/>
                                          </p:stCondLst>
                                        </p:cTn>
                                        <p:tgtEl>
                                          <p:spTgt spid="46"/>
                                        </p:tgtEl>
                                        <p:attrNameLst>
                                          <p:attrName>style.visibility</p:attrName>
                                        </p:attrNameLst>
                                      </p:cBhvr>
                                      <p:to>
                                        <p:strVal val="visible"/>
                                      </p:to>
                                    </p:set>
                                    <p:animEffect transition="in" filter="wipe(left)">
                                      <p:cBhvr>
                                        <p:cTn id="18" dur="500"/>
                                        <p:tgtEl>
                                          <p:spTgt spid="46"/>
                                        </p:tgtEl>
                                      </p:cBhvr>
                                    </p:animEffect>
                                  </p:childTnLst>
                                </p:cTn>
                              </p:par>
                            </p:childTnLst>
                          </p:cTn>
                        </p:par>
                        <p:par>
                          <p:cTn id="19" fill="hold">
                            <p:stCondLst>
                              <p:cond delay="1000"/>
                            </p:stCondLst>
                            <p:childTnLst>
                              <p:par>
                                <p:cTn id="20" presetID="22" presetClass="entr" presetSubtype="8" fill="hold" nodeType="afterEffect">
                                  <p:stCondLst>
                                    <p:cond delay="0"/>
                                  </p:stCondLst>
                                  <p:childTnLst>
                                    <p:set>
                                      <p:cBhvr>
                                        <p:cTn id="21" dur="1" fill="hold">
                                          <p:stCondLst>
                                            <p:cond delay="0"/>
                                          </p:stCondLst>
                                        </p:cTn>
                                        <p:tgtEl>
                                          <p:spTgt spid="52"/>
                                        </p:tgtEl>
                                        <p:attrNameLst>
                                          <p:attrName>style.visibility</p:attrName>
                                        </p:attrNameLst>
                                      </p:cBhvr>
                                      <p:to>
                                        <p:strVal val="visible"/>
                                      </p:to>
                                    </p:set>
                                    <p:animEffect transition="in" filter="wipe(left)">
                                      <p:cBhvr>
                                        <p:cTn id="22" dur="500"/>
                                        <p:tgtEl>
                                          <p:spTgt spid="52"/>
                                        </p:tgtEl>
                                      </p:cBhvr>
                                    </p:animEffect>
                                  </p:childTnLst>
                                </p:cTn>
                              </p:par>
                            </p:childTnLst>
                          </p:cTn>
                        </p:par>
                        <p:par>
                          <p:cTn id="23" fill="hold">
                            <p:stCondLst>
                              <p:cond delay="1500"/>
                            </p:stCondLst>
                            <p:childTnLst>
                              <p:par>
                                <p:cTn id="24" presetID="22" presetClass="entr" presetSubtype="8" fill="hold" nodeType="afterEffect">
                                  <p:stCondLst>
                                    <p:cond delay="0"/>
                                  </p:stCondLst>
                                  <p:childTnLst>
                                    <p:set>
                                      <p:cBhvr>
                                        <p:cTn id="25" dur="1" fill="hold">
                                          <p:stCondLst>
                                            <p:cond delay="0"/>
                                          </p:stCondLst>
                                        </p:cTn>
                                        <p:tgtEl>
                                          <p:spTgt spid="49"/>
                                        </p:tgtEl>
                                        <p:attrNameLst>
                                          <p:attrName>style.visibility</p:attrName>
                                        </p:attrNameLst>
                                      </p:cBhvr>
                                      <p:to>
                                        <p:strVal val="visible"/>
                                      </p:to>
                                    </p:set>
                                    <p:animEffect transition="in" filter="wipe(left)">
                                      <p:cBhvr>
                                        <p:cTn id="26"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4331805" y="2025167"/>
            <a:ext cx="3528391" cy="3528391"/>
            <a:chOff x="4012237" y="1879503"/>
            <a:chExt cx="3528391" cy="3528391"/>
          </a:xfrm>
        </p:grpSpPr>
        <p:sp>
          <p:nvSpPr>
            <p:cNvPr id="15" name="任意多边形: 形状 1">
              <a:extLst>
                <a:ext uri="{FF2B5EF4-FFF2-40B4-BE49-F238E27FC236}">
                  <a16:creationId xmlns:a16="http://schemas.microsoft.com/office/drawing/2014/main" id="{D5582DE4-F8F0-4196-BEAC-8274E8F40EE6}"/>
                </a:ext>
              </a:extLst>
            </p:cNvPr>
            <p:cNvSpPr>
              <a:spLocks/>
            </p:cNvSpPr>
            <p:nvPr/>
          </p:nvSpPr>
          <p:spPr bwMode="auto">
            <a:xfrm>
              <a:off x="4296398" y="1879503"/>
              <a:ext cx="2960068" cy="804028"/>
            </a:xfrm>
            <a:custGeom>
              <a:avLst/>
              <a:gdLst>
                <a:gd name="T0" fmla="*/ 6596 w 6596"/>
                <a:gd name="T1" fmla="*/ 1792 h 1792"/>
                <a:gd name="T2" fmla="*/ 3296 w 6596"/>
                <a:gd name="T3" fmla="*/ 8 h 1792"/>
                <a:gd name="T4" fmla="*/ 3298 w 6596"/>
                <a:gd name="T5" fmla="*/ 0 h 1792"/>
                <a:gd name="T6" fmla="*/ 0 w 6596"/>
                <a:gd name="T7" fmla="*/ 1784 h 1792"/>
                <a:gd name="T8" fmla="*/ 6592 w 6596"/>
                <a:gd name="T9" fmla="*/ 1784 h 1792"/>
                <a:gd name="T10" fmla="*/ 6596 w 6596"/>
                <a:gd name="T11" fmla="*/ 1792 h 1792"/>
              </a:gdLst>
              <a:ahLst/>
              <a:cxnLst>
                <a:cxn ang="0">
                  <a:pos x="T0" y="T1"/>
                </a:cxn>
                <a:cxn ang="0">
                  <a:pos x="T2" y="T3"/>
                </a:cxn>
                <a:cxn ang="0">
                  <a:pos x="T4" y="T5"/>
                </a:cxn>
                <a:cxn ang="0">
                  <a:pos x="T6" y="T7"/>
                </a:cxn>
                <a:cxn ang="0">
                  <a:pos x="T8" y="T9"/>
                </a:cxn>
                <a:cxn ang="0">
                  <a:pos x="T10" y="T11"/>
                </a:cxn>
              </a:cxnLst>
              <a:rect l="0" t="0" r="r" b="b"/>
              <a:pathLst>
                <a:path w="6596" h="1792">
                  <a:moveTo>
                    <a:pt x="6596" y="1792"/>
                  </a:moveTo>
                  <a:cubicBezTo>
                    <a:pt x="5895" y="714"/>
                    <a:pt x="4680" y="0"/>
                    <a:pt x="3296" y="8"/>
                  </a:cubicBezTo>
                  <a:lnTo>
                    <a:pt x="3298" y="0"/>
                  </a:lnTo>
                  <a:cubicBezTo>
                    <a:pt x="1916" y="0"/>
                    <a:pt x="700" y="714"/>
                    <a:pt x="0" y="1784"/>
                  </a:cubicBezTo>
                  <a:lnTo>
                    <a:pt x="6592" y="1784"/>
                  </a:lnTo>
                  <a:lnTo>
                    <a:pt x="6596" y="1792"/>
                  </a:lnTo>
                  <a:close/>
                </a:path>
              </a:pathLst>
            </a:custGeom>
            <a:solidFill>
              <a:schemeClr val="accent1"/>
            </a:solidFill>
            <a:ln w="3175">
              <a:solidFill>
                <a:srgbClr val="D7D7D7"/>
              </a:soli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16" name="任意多边形: 形状 2">
              <a:extLst>
                <a:ext uri="{FF2B5EF4-FFF2-40B4-BE49-F238E27FC236}">
                  <a16:creationId xmlns:a16="http://schemas.microsoft.com/office/drawing/2014/main" id="{496FE4D9-1739-461A-9897-420F0BE608EE}"/>
                </a:ext>
              </a:extLst>
            </p:cNvPr>
            <p:cNvSpPr>
              <a:spLocks/>
            </p:cNvSpPr>
            <p:nvPr/>
          </p:nvSpPr>
          <p:spPr bwMode="auto">
            <a:xfrm>
              <a:off x="4297595" y="4608652"/>
              <a:ext cx="2957675" cy="799242"/>
            </a:xfrm>
            <a:custGeom>
              <a:avLst/>
              <a:gdLst>
                <a:gd name="T0" fmla="*/ 6592 w 6592"/>
                <a:gd name="T1" fmla="*/ 5 h 1781"/>
                <a:gd name="T2" fmla="*/ 0 w 6592"/>
                <a:gd name="T3" fmla="*/ 5 h 1781"/>
                <a:gd name="T4" fmla="*/ 7 w 6592"/>
                <a:gd name="T5" fmla="*/ 0 h 1781"/>
                <a:gd name="T6" fmla="*/ 3296 w 6592"/>
                <a:gd name="T7" fmla="*/ 1781 h 1781"/>
                <a:gd name="T8" fmla="*/ 3298 w 6592"/>
                <a:gd name="T9" fmla="*/ 1779 h 1781"/>
                <a:gd name="T10" fmla="*/ 6592 w 6592"/>
                <a:gd name="T11" fmla="*/ 5 h 1781"/>
              </a:gdLst>
              <a:ahLst/>
              <a:cxnLst>
                <a:cxn ang="0">
                  <a:pos x="T0" y="T1"/>
                </a:cxn>
                <a:cxn ang="0">
                  <a:pos x="T2" y="T3"/>
                </a:cxn>
                <a:cxn ang="0">
                  <a:pos x="T4" y="T5"/>
                </a:cxn>
                <a:cxn ang="0">
                  <a:pos x="T6" y="T7"/>
                </a:cxn>
                <a:cxn ang="0">
                  <a:pos x="T8" y="T9"/>
                </a:cxn>
                <a:cxn ang="0">
                  <a:pos x="T10" y="T11"/>
                </a:cxn>
              </a:cxnLst>
              <a:rect l="0" t="0" r="r" b="b"/>
              <a:pathLst>
                <a:path w="6592" h="1781">
                  <a:moveTo>
                    <a:pt x="6592" y="5"/>
                  </a:moveTo>
                  <a:lnTo>
                    <a:pt x="0" y="5"/>
                  </a:lnTo>
                  <a:lnTo>
                    <a:pt x="7" y="0"/>
                  </a:lnTo>
                  <a:cubicBezTo>
                    <a:pt x="710" y="1071"/>
                    <a:pt x="1921" y="1779"/>
                    <a:pt x="3296" y="1781"/>
                  </a:cubicBezTo>
                  <a:lnTo>
                    <a:pt x="3298" y="1779"/>
                  </a:lnTo>
                  <a:cubicBezTo>
                    <a:pt x="4674" y="1779"/>
                    <a:pt x="5886" y="1071"/>
                    <a:pt x="6592" y="5"/>
                  </a:cubicBezTo>
                  <a:close/>
                </a:path>
              </a:pathLst>
            </a:custGeom>
            <a:solidFill>
              <a:schemeClr val="accent4"/>
            </a:solidFill>
            <a:ln w="3175">
              <a:solidFill>
                <a:srgbClr val="D7D7D7"/>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17" name="任意多边形: 形状 3">
              <a:extLst>
                <a:ext uri="{FF2B5EF4-FFF2-40B4-BE49-F238E27FC236}">
                  <a16:creationId xmlns:a16="http://schemas.microsoft.com/office/drawing/2014/main" id="{FFBE7353-94CD-43FE-B1AB-AB678F9976A1}"/>
                </a:ext>
              </a:extLst>
            </p:cNvPr>
            <p:cNvSpPr>
              <a:spLocks/>
            </p:cNvSpPr>
            <p:nvPr/>
          </p:nvSpPr>
          <p:spPr bwMode="auto">
            <a:xfrm>
              <a:off x="4014031" y="2787624"/>
              <a:ext cx="3524802" cy="805225"/>
            </a:xfrm>
            <a:custGeom>
              <a:avLst/>
              <a:gdLst>
                <a:gd name="T0" fmla="*/ 7851 w 7856"/>
                <a:gd name="T1" fmla="*/ 1796 h 1796"/>
                <a:gd name="T2" fmla="*/ 7360 w 7856"/>
                <a:gd name="T3" fmla="*/ 0 h 1796"/>
                <a:gd name="T4" fmla="*/ 480 w 7856"/>
                <a:gd name="T5" fmla="*/ 0 h 1796"/>
                <a:gd name="T6" fmla="*/ 482 w 7856"/>
                <a:gd name="T7" fmla="*/ 4 h 1796"/>
                <a:gd name="T8" fmla="*/ 0 w 7856"/>
                <a:gd name="T9" fmla="*/ 1792 h 1796"/>
                <a:gd name="T10" fmla="*/ 7856 w 7856"/>
                <a:gd name="T11" fmla="*/ 1792 h 1796"/>
                <a:gd name="T12" fmla="*/ 7851 w 7856"/>
                <a:gd name="T13" fmla="*/ 1796 h 1796"/>
              </a:gdLst>
              <a:ahLst/>
              <a:cxnLst>
                <a:cxn ang="0">
                  <a:pos x="T0" y="T1"/>
                </a:cxn>
                <a:cxn ang="0">
                  <a:pos x="T2" y="T3"/>
                </a:cxn>
                <a:cxn ang="0">
                  <a:pos x="T4" y="T5"/>
                </a:cxn>
                <a:cxn ang="0">
                  <a:pos x="T6" y="T7"/>
                </a:cxn>
                <a:cxn ang="0">
                  <a:pos x="T8" y="T9"/>
                </a:cxn>
                <a:cxn ang="0">
                  <a:pos x="T10" y="T11"/>
                </a:cxn>
                <a:cxn ang="0">
                  <a:pos x="T12" y="T13"/>
                </a:cxn>
              </a:cxnLst>
              <a:rect l="0" t="0" r="r" b="b"/>
              <a:pathLst>
                <a:path w="7856" h="1796">
                  <a:moveTo>
                    <a:pt x="7851" y="1796"/>
                  </a:moveTo>
                  <a:cubicBezTo>
                    <a:pt x="7833" y="1147"/>
                    <a:pt x="7657" y="537"/>
                    <a:pt x="7360" y="0"/>
                  </a:cubicBezTo>
                  <a:lnTo>
                    <a:pt x="480" y="0"/>
                  </a:lnTo>
                  <a:lnTo>
                    <a:pt x="482" y="4"/>
                  </a:lnTo>
                  <a:cubicBezTo>
                    <a:pt x="186" y="537"/>
                    <a:pt x="11" y="1147"/>
                    <a:pt x="0" y="1792"/>
                  </a:cubicBezTo>
                  <a:lnTo>
                    <a:pt x="7856" y="1792"/>
                  </a:lnTo>
                  <a:lnTo>
                    <a:pt x="7851" y="1796"/>
                  </a:lnTo>
                  <a:close/>
                </a:path>
              </a:pathLst>
            </a:custGeom>
            <a:solidFill>
              <a:schemeClr val="accent2"/>
            </a:solidFill>
            <a:ln w="3175">
              <a:solidFill>
                <a:srgbClr val="D7D7D7"/>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18" name="任意多边形: 形状 4">
              <a:extLst>
                <a:ext uri="{FF2B5EF4-FFF2-40B4-BE49-F238E27FC236}">
                  <a16:creationId xmlns:a16="http://schemas.microsoft.com/office/drawing/2014/main" id="{07E93E87-1031-46FF-B92B-9CBB0BCC90A9}"/>
                </a:ext>
              </a:extLst>
            </p:cNvPr>
            <p:cNvSpPr>
              <a:spLocks/>
            </p:cNvSpPr>
            <p:nvPr/>
          </p:nvSpPr>
          <p:spPr bwMode="auto">
            <a:xfrm>
              <a:off x="4012237" y="3699334"/>
              <a:ext cx="3528391" cy="805225"/>
            </a:xfrm>
            <a:custGeom>
              <a:avLst/>
              <a:gdLst>
                <a:gd name="T0" fmla="*/ 7863 w 7863"/>
                <a:gd name="T1" fmla="*/ 1 h 1795"/>
                <a:gd name="T2" fmla="*/ 7 w 7863"/>
                <a:gd name="T3" fmla="*/ 1 h 1795"/>
                <a:gd name="T4" fmla="*/ 0 w 7863"/>
                <a:gd name="T5" fmla="*/ 0 h 1795"/>
                <a:gd name="T6" fmla="*/ 503 w 7863"/>
                <a:gd name="T7" fmla="*/ 1793 h 1795"/>
                <a:gd name="T8" fmla="*/ 7367 w 7863"/>
                <a:gd name="T9" fmla="*/ 1793 h 1795"/>
                <a:gd name="T10" fmla="*/ 7360 w 7863"/>
                <a:gd name="T11" fmla="*/ 1795 h 1795"/>
                <a:gd name="T12" fmla="*/ 7863 w 7863"/>
                <a:gd name="T13" fmla="*/ 1 h 1795"/>
              </a:gdLst>
              <a:ahLst/>
              <a:cxnLst>
                <a:cxn ang="0">
                  <a:pos x="T0" y="T1"/>
                </a:cxn>
                <a:cxn ang="0">
                  <a:pos x="T2" y="T3"/>
                </a:cxn>
                <a:cxn ang="0">
                  <a:pos x="T4" y="T5"/>
                </a:cxn>
                <a:cxn ang="0">
                  <a:pos x="T6" y="T7"/>
                </a:cxn>
                <a:cxn ang="0">
                  <a:pos x="T8" y="T9"/>
                </a:cxn>
                <a:cxn ang="0">
                  <a:pos x="T10" y="T11"/>
                </a:cxn>
                <a:cxn ang="0">
                  <a:pos x="T12" y="T13"/>
                </a:cxn>
              </a:cxnLst>
              <a:rect l="0" t="0" r="r" b="b"/>
              <a:pathLst>
                <a:path w="7863" h="1795">
                  <a:moveTo>
                    <a:pt x="7863" y="1"/>
                  </a:moveTo>
                  <a:lnTo>
                    <a:pt x="7" y="1"/>
                  </a:lnTo>
                  <a:lnTo>
                    <a:pt x="0" y="0"/>
                  </a:lnTo>
                  <a:cubicBezTo>
                    <a:pt x="20" y="651"/>
                    <a:pt x="198" y="1261"/>
                    <a:pt x="503" y="1793"/>
                  </a:cubicBezTo>
                  <a:lnTo>
                    <a:pt x="7367" y="1793"/>
                  </a:lnTo>
                  <a:lnTo>
                    <a:pt x="7360" y="1795"/>
                  </a:lnTo>
                  <a:cubicBezTo>
                    <a:pt x="7659" y="1261"/>
                    <a:pt x="7837" y="651"/>
                    <a:pt x="7863" y="1"/>
                  </a:cubicBezTo>
                  <a:close/>
                </a:path>
              </a:pathLst>
            </a:custGeom>
            <a:solidFill>
              <a:schemeClr val="accent3"/>
            </a:solidFill>
            <a:ln w="3175">
              <a:solidFill>
                <a:srgbClr val="D7D7D7"/>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grpSp>
          <p:nvGrpSpPr>
            <p:cNvPr id="19" name="组合 18">
              <a:extLst>
                <a:ext uri="{FF2B5EF4-FFF2-40B4-BE49-F238E27FC236}">
                  <a16:creationId xmlns:a16="http://schemas.microsoft.com/office/drawing/2014/main" id="{62C07B40-29DE-4797-9561-6BFA27564B9F}"/>
                </a:ext>
              </a:extLst>
            </p:cNvPr>
            <p:cNvGrpSpPr/>
            <p:nvPr/>
          </p:nvGrpSpPr>
          <p:grpSpPr>
            <a:xfrm>
              <a:off x="5477506" y="1982591"/>
              <a:ext cx="597852" cy="597852"/>
              <a:chOff x="8544261" y="2820473"/>
              <a:chExt cx="619661" cy="619663"/>
            </a:xfrm>
            <a:noFill/>
          </p:grpSpPr>
          <p:sp>
            <p:nvSpPr>
              <p:cNvPr id="29" name="椭圆 28">
                <a:extLst>
                  <a:ext uri="{FF2B5EF4-FFF2-40B4-BE49-F238E27FC236}">
                    <a16:creationId xmlns:a16="http://schemas.microsoft.com/office/drawing/2014/main" id="{1A27B9C7-99DD-4870-877E-E026C4DADA4F}"/>
                  </a:ext>
                </a:extLst>
              </p:cNvPr>
              <p:cNvSpPr/>
              <p:nvPr/>
            </p:nvSpPr>
            <p:spPr>
              <a:xfrm>
                <a:off x="8544261" y="2820473"/>
                <a:ext cx="619661" cy="619663"/>
              </a:xfrm>
              <a:prstGeom prst="ellipse">
                <a:avLst/>
              </a:prstGeom>
              <a:grpFill/>
              <a:ln w="9525" cap="flat" cmpd="sng" algn="ctr">
                <a:solidFill>
                  <a:schemeClr val="bg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30" name="任意多边形: 形状 61">
                <a:extLst>
                  <a:ext uri="{FF2B5EF4-FFF2-40B4-BE49-F238E27FC236}">
                    <a16:creationId xmlns:a16="http://schemas.microsoft.com/office/drawing/2014/main" id="{EE92DA22-CEC2-40E7-9009-7318E4B0B5EB}"/>
                  </a:ext>
                </a:extLst>
              </p:cNvPr>
              <p:cNvSpPr/>
              <p:nvPr/>
            </p:nvSpPr>
            <p:spPr>
              <a:xfrm>
                <a:off x="8661025" y="3010797"/>
                <a:ext cx="386158" cy="239008"/>
              </a:xfrm>
              <a:custGeom>
                <a:avLst/>
                <a:gdLst>
                  <a:gd name="connsiteX0" fmla="*/ 503767 w 608133"/>
                  <a:gd name="connsiteY0" fmla="*/ 295105 h 376396"/>
                  <a:gd name="connsiteX1" fmla="*/ 522820 w 608133"/>
                  <a:gd name="connsiteY1" fmla="*/ 314123 h 376396"/>
                  <a:gd name="connsiteX2" fmla="*/ 503767 w 608133"/>
                  <a:gd name="connsiteY2" fmla="*/ 333141 h 376396"/>
                  <a:gd name="connsiteX3" fmla="*/ 484714 w 608133"/>
                  <a:gd name="connsiteY3" fmla="*/ 314123 h 376396"/>
                  <a:gd name="connsiteX4" fmla="*/ 503767 w 608133"/>
                  <a:gd name="connsiteY4" fmla="*/ 295105 h 376396"/>
                  <a:gd name="connsiteX5" fmla="*/ 125466 w 608133"/>
                  <a:gd name="connsiteY5" fmla="*/ 295105 h 376396"/>
                  <a:gd name="connsiteX6" fmla="*/ 144519 w 608133"/>
                  <a:gd name="connsiteY6" fmla="*/ 314123 h 376396"/>
                  <a:gd name="connsiteX7" fmla="*/ 125466 w 608133"/>
                  <a:gd name="connsiteY7" fmla="*/ 333141 h 376396"/>
                  <a:gd name="connsiteX8" fmla="*/ 106413 w 608133"/>
                  <a:gd name="connsiteY8" fmla="*/ 314123 h 376396"/>
                  <a:gd name="connsiteX9" fmla="*/ 125466 w 608133"/>
                  <a:gd name="connsiteY9" fmla="*/ 295105 h 376396"/>
                  <a:gd name="connsiteX10" fmla="*/ 503707 w 608133"/>
                  <a:gd name="connsiteY10" fmla="*/ 271454 h 376396"/>
                  <a:gd name="connsiteX11" fmla="*/ 461050 w 608133"/>
                  <a:gd name="connsiteY11" fmla="*/ 314139 h 376396"/>
                  <a:gd name="connsiteX12" fmla="*/ 503707 w 608133"/>
                  <a:gd name="connsiteY12" fmla="*/ 356726 h 376396"/>
                  <a:gd name="connsiteX13" fmla="*/ 546463 w 608133"/>
                  <a:gd name="connsiteY13" fmla="*/ 314139 h 376396"/>
                  <a:gd name="connsiteX14" fmla="*/ 503707 w 608133"/>
                  <a:gd name="connsiteY14" fmla="*/ 271454 h 376396"/>
                  <a:gd name="connsiteX15" fmla="*/ 125410 w 608133"/>
                  <a:gd name="connsiteY15" fmla="*/ 271454 h 376396"/>
                  <a:gd name="connsiteX16" fmla="*/ 82753 w 608133"/>
                  <a:gd name="connsiteY16" fmla="*/ 314139 h 376396"/>
                  <a:gd name="connsiteX17" fmla="*/ 125410 w 608133"/>
                  <a:gd name="connsiteY17" fmla="*/ 356726 h 376396"/>
                  <a:gd name="connsiteX18" fmla="*/ 168165 w 608133"/>
                  <a:gd name="connsiteY18" fmla="*/ 314139 h 376396"/>
                  <a:gd name="connsiteX19" fmla="*/ 125410 w 608133"/>
                  <a:gd name="connsiteY19" fmla="*/ 271454 h 376396"/>
                  <a:gd name="connsiteX20" fmla="*/ 199035 w 608133"/>
                  <a:gd name="connsiteY20" fmla="*/ 262362 h 376396"/>
                  <a:gd name="connsiteX21" fmla="*/ 430197 w 608133"/>
                  <a:gd name="connsiteY21" fmla="*/ 262362 h 376396"/>
                  <a:gd name="connsiteX22" fmla="*/ 440046 w 608133"/>
                  <a:gd name="connsiteY22" fmla="*/ 272171 h 376396"/>
                  <a:gd name="connsiteX23" fmla="*/ 430197 w 608133"/>
                  <a:gd name="connsiteY23" fmla="*/ 281979 h 376396"/>
                  <a:gd name="connsiteX24" fmla="*/ 199035 w 608133"/>
                  <a:gd name="connsiteY24" fmla="*/ 281979 h 376396"/>
                  <a:gd name="connsiteX25" fmla="*/ 189186 w 608133"/>
                  <a:gd name="connsiteY25" fmla="*/ 272171 h 376396"/>
                  <a:gd name="connsiteX26" fmla="*/ 199035 w 608133"/>
                  <a:gd name="connsiteY26" fmla="*/ 262362 h 376396"/>
                  <a:gd name="connsiteX27" fmla="*/ 582815 w 608133"/>
                  <a:gd name="connsiteY27" fmla="*/ 194148 h 376396"/>
                  <a:gd name="connsiteX28" fmla="*/ 571485 w 608133"/>
                  <a:gd name="connsiteY28" fmla="*/ 201033 h 376396"/>
                  <a:gd name="connsiteX29" fmla="*/ 566166 w 608133"/>
                  <a:gd name="connsiteY29" fmla="*/ 210475 h 376396"/>
                  <a:gd name="connsiteX30" fmla="*/ 566166 w 608133"/>
                  <a:gd name="connsiteY30" fmla="*/ 220310 h 376396"/>
                  <a:gd name="connsiteX31" fmla="*/ 588430 w 608133"/>
                  <a:gd name="connsiteY31" fmla="*/ 220310 h 376396"/>
                  <a:gd name="connsiteX32" fmla="*/ 588430 w 608133"/>
                  <a:gd name="connsiteY32" fmla="*/ 208705 h 376396"/>
                  <a:gd name="connsiteX33" fmla="*/ 582815 w 608133"/>
                  <a:gd name="connsiteY33" fmla="*/ 194148 h 376396"/>
                  <a:gd name="connsiteX34" fmla="*/ 103751 w 608133"/>
                  <a:gd name="connsiteY34" fmla="*/ 114087 h 376396"/>
                  <a:gd name="connsiteX35" fmla="*/ 103751 w 608133"/>
                  <a:gd name="connsiteY35" fmla="*/ 114776 h 376396"/>
                  <a:gd name="connsiteX36" fmla="*/ 114984 w 608133"/>
                  <a:gd name="connsiteY36" fmla="*/ 125891 h 376396"/>
                  <a:gd name="connsiteX37" fmla="*/ 135973 w 608133"/>
                  <a:gd name="connsiteY37" fmla="*/ 125891 h 376396"/>
                  <a:gd name="connsiteX38" fmla="*/ 147108 w 608133"/>
                  <a:gd name="connsiteY38" fmla="*/ 114776 h 376396"/>
                  <a:gd name="connsiteX39" fmla="*/ 147108 w 608133"/>
                  <a:gd name="connsiteY39" fmla="*/ 114087 h 376396"/>
                  <a:gd name="connsiteX40" fmla="*/ 398001 w 608133"/>
                  <a:gd name="connsiteY40" fmla="*/ 72191 h 376396"/>
                  <a:gd name="connsiteX41" fmla="*/ 398001 w 608133"/>
                  <a:gd name="connsiteY41" fmla="*/ 136415 h 376396"/>
                  <a:gd name="connsiteX42" fmla="*/ 488339 w 608133"/>
                  <a:gd name="connsiteY42" fmla="*/ 136415 h 376396"/>
                  <a:gd name="connsiteX43" fmla="*/ 458686 w 608133"/>
                  <a:gd name="connsiteY43" fmla="*/ 72191 h 376396"/>
                  <a:gd name="connsiteX44" fmla="*/ 356624 w 608133"/>
                  <a:gd name="connsiteY44" fmla="*/ 72191 h 376396"/>
                  <a:gd name="connsiteX45" fmla="*/ 355935 w 608133"/>
                  <a:gd name="connsiteY45" fmla="*/ 72781 h 376396"/>
                  <a:gd name="connsiteX46" fmla="*/ 355935 w 608133"/>
                  <a:gd name="connsiteY46" fmla="*/ 114778 h 376396"/>
                  <a:gd name="connsiteX47" fmla="*/ 377608 w 608133"/>
                  <a:gd name="connsiteY47" fmla="*/ 136415 h 376396"/>
                  <a:gd name="connsiteX48" fmla="*/ 378298 w 608133"/>
                  <a:gd name="connsiteY48" fmla="*/ 136415 h 376396"/>
                  <a:gd name="connsiteX49" fmla="*/ 378298 w 608133"/>
                  <a:gd name="connsiteY49" fmla="*/ 72191 h 376396"/>
                  <a:gd name="connsiteX50" fmla="*/ 210451 w 608133"/>
                  <a:gd name="connsiteY50" fmla="*/ 61659 h 376396"/>
                  <a:gd name="connsiteX51" fmla="*/ 208875 w 608133"/>
                  <a:gd name="connsiteY51" fmla="*/ 63134 h 376396"/>
                  <a:gd name="connsiteX52" fmla="*/ 208875 w 608133"/>
                  <a:gd name="connsiteY52" fmla="*/ 167892 h 376396"/>
                  <a:gd name="connsiteX53" fmla="*/ 228663 w 608133"/>
                  <a:gd name="connsiteY53" fmla="*/ 167892 h 376396"/>
                  <a:gd name="connsiteX54" fmla="*/ 229156 w 608133"/>
                  <a:gd name="connsiteY54" fmla="*/ 167695 h 376396"/>
                  <a:gd name="connsiteX55" fmla="*/ 229254 w 608133"/>
                  <a:gd name="connsiteY55" fmla="*/ 167105 h 376396"/>
                  <a:gd name="connsiteX56" fmla="*/ 211927 w 608133"/>
                  <a:gd name="connsiteY56" fmla="*/ 62938 h 376396"/>
                  <a:gd name="connsiteX57" fmla="*/ 210451 w 608133"/>
                  <a:gd name="connsiteY57" fmla="*/ 61659 h 376396"/>
                  <a:gd name="connsiteX58" fmla="*/ 210352 w 608133"/>
                  <a:gd name="connsiteY58" fmla="*/ 41986 h 376396"/>
                  <a:gd name="connsiteX59" fmla="*/ 231321 w 608133"/>
                  <a:gd name="connsiteY59" fmla="*/ 59692 h 376396"/>
                  <a:gd name="connsiteX60" fmla="*/ 248747 w 608133"/>
                  <a:gd name="connsiteY60" fmla="*/ 163859 h 376396"/>
                  <a:gd name="connsiteX61" fmla="*/ 244120 w 608133"/>
                  <a:gd name="connsiteY61" fmla="*/ 180384 h 376396"/>
                  <a:gd name="connsiteX62" fmla="*/ 228663 w 608133"/>
                  <a:gd name="connsiteY62" fmla="*/ 187565 h 376396"/>
                  <a:gd name="connsiteX63" fmla="*/ 208875 w 608133"/>
                  <a:gd name="connsiteY63" fmla="*/ 187565 h 376396"/>
                  <a:gd name="connsiteX64" fmla="*/ 208875 w 608133"/>
                  <a:gd name="connsiteY64" fmla="*/ 230157 h 376396"/>
                  <a:gd name="connsiteX65" fmla="*/ 199031 w 608133"/>
                  <a:gd name="connsiteY65" fmla="*/ 239993 h 376396"/>
                  <a:gd name="connsiteX66" fmla="*/ 189186 w 608133"/>
                  <a:gd name="connsiteY66" fmla="*/ 230157 h 376396"/>
                  <a:gd name="connsiteX67" fmla="*/ 189186 w 608133"/>
                  <a:gd name="connsiteY67" fmla="*/ 63134 h 376396"/>
                  <a:gd name="connsiteX68" fmla="*/ 210352 w 608133"/>
                  <a:gd name="connsiteY68" fmla="*/ 41986 h 376396"/>
                  <a:gd name="connsiteX69" fmla="*/ 93897 w 608133"/>
                  <a:gd name="connsiteY69" fmla="*/ 41986 h 376396"/>
                  <a:gd name="connsiteX70" fmla="*/ 103751 w 608133"/>
                  <a:gd name="connsiteY70" fmla="*/ 51822 h 376396"/>
                  <a:gd name="connsiteX71" fmla="*/ 103751 w 608133"/>
                  <a:gd name="connsiteY71" fmla="*/ 94414 h 376396"/>
                  <a:gd name="connsiteX72" fmla="*/ 115576 w 608133"/>
                  <a:gd name="connsiteY72" fmla="*/ 94414 h 376396"/>
                  <a:gd name="connsiteX73" fmla="*/ 115576 w 608133"/>
                  <a:gd name="connsiteY73" fmla="*/ 51822 h 376396"/>
                  <a:gd name="connsiteX74" fmla="*/ 125430 w 608133"/>
                  <a:gd name="connsiteY74" fmla="*/ 41986 h 376396"/>
                  <a:gd name="connsiteX75" fmla="*/ 135283 w 608133"/>
                  <a:gd name="connsiteY75" fmla="*/ 51822 h 376396"/>
                  <a:gd name="connsiteX76" fmla="*/ 135283 w 608133"/>
                  <a:gd name="connsiteY76" fmla="*/ 94414 h 376396"/>
                  <a:gd name="connsiteX77" fmla="*/ 147108 w 608133"/>
                  <a:gd name="connsiteY77" fmla="*/ 94414 h 376396"/>
                  <a:gd name="connsiteX78" fmla="*/ 147108 w 608133"/>
                  <a:gd name="connsiteY78" fmla="*/ 51822 h 376396"/>
                  <a:gd name="connsiteX79" fmla="*/ 156962 w 608133"/>
                  <a:gd name="connsiteY79" fmla="*/ 41986 h 376396"/>
                  <a:gd name="connsiteX80" fmla="*/ 166816 w 608133"/>
                  <a:gd name="connsiteY80" fmla="*/ 51822 h 376396"/>
                  <a:gd name="connsiteX81" fmla="*/ 166816 w 608133"/>
                  <a:gd name="connsiteY81" fmla="*/ 114776 h 376396"/>
                  <a:gd name="connsiteX82" fmla="*/ 135973 w 608133"/>
                  <a:gd name="connsiteY82" fmla="*/ 145563 h 376396"/>
                  <a:gd name="connsiteX83" fmla="*/ 135283 w 608133"/>
                  <a:gd name="connsiteY83" fmla="*/ 145563 h 376396"/>
                  <a:gd name="connsiteX84" fmla="*/ 135283 w 608133"/>
                  <a:gd name="connsiteY84" fmla="*/ 230157 h 376396"/>
                  <a:gd name="connsiteX85" fmla="*/ 125430 w 608133"/>
                  <a:gd name="connsiteY85" fmla="*/ 239993 h 376396"/>
                  <a:gd name="connsiteX86" fmla="*/ 115576 w 608133"/>
                  <a:gd name="connsiteY86" fmla="*/ 230157 h 376396"/>
                  <a:gd name="connsiteX87" fmla="*/ 115576 w 608133"/>
                  <a:gd name="connsiteY87" fmla="*/ 145563 h 376396"/>
                  <a:gd name="connsiteX88" fmla="*/ 114984 w 608133"/>
                  <a:gd name="connsiteY88" fmla="*/ 145563 h 376396"/>
                  <a:gd name="connsiteX89" fmla="*/ 84043 w 608133"/>
                  <a:gd name="connsiteY89" fmla="*/ 114776 h 376396"/>
                  <a:gd name="connsiteX90" fmla="*/ 84043 w 608133"/>
                  <a:gd name="connsiteY90" fmla="*/ 51822 h 376396"/>
                  <a:gd name="connsiteX91" fmla="*/ 93897 w 608133"/>
                  <a:gd name="connsiteY91" fmla="*/ 41986 h 376396"/>
                  <a:gd name="connsiteX92" fmla="*/ 30835 w 608133"/>
                  <a:gd name="connsiteY92" fmla="*/ 19670 h 376396"/>
                  <a:gd name="connsiteX93" fmla="*/ 19703 w 608133"/>
                  <a:gd name="connsiteY93" fmla="*/ 30883 h 376396"/>
                  <a:gd name="connsiteX94" fmla="*/ 19703 w 608133"/>
                  <a:gd name="connsiteY94" fmla="*/ 262307 h 376396"/>
                  <a:gd name="connsiteX95" fmla="*/ 51917 w 608133"/>
                  <a:gd name="connsiteY95" fmla="*/ 262307 h 376396"/>
                  <a:gd name="connsiteX96" fmla="*/ 61769 w 608133"/>
                  <a:gd name="connsiteY96" fmla="*/ 272142 h 376396"/>
                  <a:gd name="connsiteX97" fmla="*/ 51917 w 608133"/>
                  <a:gd name="connsiteY97" fmla="*/ 281977 h 376396"/>
                  <a:gd name="connsiteX98" fmla="*/ 19703 w 608133"/>
                  <a:gd name="connsiteY98" fmla="*/ 281977 h 376396"/>
                  <a:gd name="connsiteX99" fmla="*/ 19703 w 608133"/>
                  <a:gd name="connsiteY99" fmla="*/ 293091 h 376396"/>
                  <a:gd name="connsiteX100" fmla="*/ 30835 w 608133"/>
                  <a:gd name="connsiteY100" fmla="*/ 304304 h 376396"/>
                  <a:gd name="connsiteX101" fmla="*/ 63838 w 608133"/>
                  <a:gd name="connsiteY101" fmla="*/ 304304 h 376396"/>
                  <a:gd name="connsiteX102" fmla="*/ 125410 w 608133"/>
                  <a:gd name="connsiteY102" fmla="*/ 251783 h 376396"/>
                  <a:gd name="connsiteX103" fmla="*/ 187080 w 608133"/>
                  <a:gd name="connsiteY103" fmla="*/ 304304 h 376396"/>
                  <a:gd name="connsiteX104" fmla="*/ 442135 w 608133"/>
                  <a:gd name="connsiteY104" fmla="*/ 304304 h 376396"/>
                  <a:gd name="connsiteX105" fmla="*/ 503707 w 608133"/>
                  <a:gd name="connsiteY105" fmla="*/ 251783 h 376396"/>
                  <a:gd name="connsiteX106" fmla="*/ 565378 w 608133"/>
                  <a:gd name="connsiteY106" fmla="*/ 304304 h 376396"/>
                  <a:gd name="connsiteX107" fmla="*/ 577298 w 608133"/>
                  <a:gd name="connsiteY107" fmla="*/ 304304 h 376396"/>
                  <a:gd name="connsiteX108" fmla="*/ 588430 w 608133"/>
                  <a:gd name="connsiteY108" fmla="*/ 293091 h 376396"/>
                  <a:gd name="connsiteX109" fmla="*/ 588430 w 608133"/>
                  <a:gd name="connsiteY109" fmla="*/ 281977 h 376396"/>
                  <a:gd name="connsiteX110" fmla="*/ 577298 w 608133"/>
                  <a:gd name="connsiteY110" fmla="*/ 281977 h 376396"/>
                  <a:gd name="connsiteX111" fmla="*/ 567446 w 608133"/>
                  <a:gd name="connsiteY111" fmla="*/ 272142 h 376396"/>
                  <a:gd name="connsiteX112" fmla="*/ 577298 w 608133"/>
                  <a:gd name="connsiteY112" fmla="*/ 262307 h 376396"/>
                  <a:gd name="connsiteX113" fmla="*/ 588430 w 608133"/>
                  <a:gd name="connsiteY113" fmla="*/ 262307 h 376396"/>
                  <a:gd name="connsiteX114" fmla="*/ 588430 w 608133"/>
                  <a:gd name="connsiteY114" fmla="*/ 239981 h 376396"/>
                  <a:gd name="connsiteX115" fmla="*/ 556314 w 608133"/>
                  <a:gd name="connsiteY115" fmla="*/ 239981 h 376396"/>
                  <a:gd name="connsiteX116" fmla="*/ 546463 w 608133"/>
                  <a:gd name="connsiteY116" fmla="*/ 230146 h 376396"/>
                  <a:gd name="connsiteX117" fmla="*/ 546463 w 608133"/>
                  <a:gd name="connsiteY117" fmla="*/ 210475 h 376396"/>
                  <a:gd name="connsiteX118" fmla="*/ 561240 w 608133"/>
                  <a:gd name="connsiteY118" fmla="*/ 184215 h 376396"/>
                  <a:gd name="connsiteX119" fmla="*/ 562816 w 608133"/>
                  <a:gd name="connsiteY119" fmla="*/ 183231 h 376396"/>
                  <a:gd name="connsiteX120" fmla="*/ 501638 w 608133"/>
                  <a:gd name="connsiteY120" fmla="*/ 156086 h 376396"/>
                  <a:gd name="connsiteX121" fmla="*/ 377608 w 608133"/>
                  <a:gd name="connsiteY121" fmla="*/ 156086 h 376396"/>
                  <a:gd name="connsiteX122" fmla="*/ 336232 w 608133"/>
                  <a:gd name="connsiteY122" fmla="*/ 114778 h 376396"/>
                  <a:gd name="connsiteX123" fmla="*/ 336232 w 608133"/>
                  <a:gd name="connsiteY123" fmla="*/ 72781 h 376396"/>
                  <a:gd name="connsiteX124" fmla="*/ 356624 w 608133"/>
                  <a:gd name="connsiteY124" fmla="*/ 52520 h 376396"/>
                  <a:gd name="connsiteX125" fmla="*/ 449524 w 608133"/>
                  <a:gd name="connsiteY125" fmla="*/ 52520 h 376396"/>
                  <a:gd name="connsiteX126" fmla="*/ 440165 w 608133"/>
                  <a:gd name="connsiteY126" fmla="*/ 32260 h 376396"/>
                  <a:gd name="connsiteX127" fmla="*/ 420560 w 608133"/>
                  <a:gd name="connsiteY127" fmla="*/ 19670 h 376396"/>
                  <a:gd name="connsiteX128" fmla="*/ 30835 w 608133"/>
                  <a:gd name="connsiteY128" fmla="*/ 0 h 376396"/>
                  <a:gd name="connsiteX129" fmla="*/ 420560 w 608133"/>
                  <a:gd name="connsiteY129" fmla="*/ 0 h 376396"/>
                  <a:gd name="connsiteX130" fmla="*/ 458095 w 608133"/>
                  <a:gd name="connsiteY130" fmla="*/ 23998 h 376396"/>
                  <a:gd name="connsiteX131" fmla="*/ 511096 w 608133"/>
                  <a:gd name="connsiteY131" fmla="*/ 138776 h 376396"/>
                  <a:gd name="connsiteX132" fmla="*/ 583603 w 608133"/>
                  <a:gd name="connsiteY132" fmla="*/ 170937 h 376396"/>
                  <a:gd name="connsiteX133" fmla="*/ 608133 w 608133"/>
                  <a:gd name="connsiteY133" fmla="*/ 208705 h 376396"/>
                  <a:gd name="connsiteX134" fmla="*/ 608133 w 608133"/>
                  <a:gd name="connsiteY134" fmla="*/ 293091 h 376396"/>
                  <a:gd name="connsiteX135" fmla="*/ 577298 w 608133"/>
                  <a:gd name="connsiteY135" fmla="*/ 323974 h 376396"/>
                  <a:gd name="connsiteX136" fmla="*/ 565378 w 608133"/>
                  <a:gd name="connsiteY136" fmla="*/ 323974 h 376396"/>
                  <a:gd name="connsiteX137" fmla="*/ 503707 w 608133"/>
                  <a:gd name="connsiteY137" fmla="*/ 376396 h 376396"/>
                  <a:gd name="connsiteX138" fmla="*/ 442135 w 608133"/>
                  <a:gd name="connsiteY138" fmla="*/ 323974 h 376396"/>
                  <a:gd name="connsiteX139" fmla="*/ 187080 w 608133"/>
                  <a:gd name="connsiteY139" fmla="*/ 323974 h 376396"/>
                  <a:gd name="connsiteX140" fmla="*/ 125410 w 608133"/>
                  <a:gd name="connsiteY140" fmla="*/ 376396 h 376396"/>
                  <a:gd name="connsiteX141" fmla="*/ 63838 w 608133"/>
                  <a:gd name="connsiteY141" fmla="*/ 323974 h 376396"/>
                  <a:gd name="connsiteX142" fmla="*/ 30835 w 608133"/>
                  <a:gd name="connsiteY142" fmla="*/ 323974 h 376396"/>
                  <a:gd name="connsiteX143" fmla="*/ 0 w 608133"/>
                  <a:gd name="connsiteY143" fmla="*/ 293091 h 376396"/>
                  <a:gd name="connsiteX144" fmla="*/ 0 w 608133"/>
                  <a:gd name="connsiteY144" fmla="*/ 30883 h 376396"/>
                  <a:gd name="connsiteX145" fmla="*/ 30835 w 608133"/>
                  <a:gd name="connsiteY145" fmla="*/ 0 h 376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608133" h="376396">
                    <a:moveTo>
                      <a:pt x="503767" y="295105"/>
                    </a:moveTo>
                    <a:cubicBezTo>
                      <a:pt x="514290" y="295105"/>
                      <a:pt x="522820" y="303620"/>
                      <a:pt x="522820" y="314123"/>
                    </a:cubicBezTo>
                    <a:cubicBezTo>
                      <a:pt x="522820" y="324626"/>
                      <a:pt x="514290" y="333141"/>
                      <a:pt x="503767" y="333141"/>
                    </a:cubicBezTo>
                    <a:cubicBezTo>
                      <a:pt x="493244" y="333141"/>
                      <a:pt x="484714" y="324626"/>
                      <a:pt x="484714" y="314123"/>
                    </a:cubicBezTo>
                    <a:cubicBezTo>
                      <a:pt x="484714" y="303620"/>
                      <a:pt x="493244" y="295105"/>
                      <a:pt x="503767" y="295105"/>
                    </a:cubicBezTo>
                    <a:close/>
                    <a:moveTo>
                      <a:pt x="125466" y="295105"/>
                    </a:moveTo>
                    <a:cubicBezTo>
                      <a:pt x="135989" y="295105"/>
                      <a:pt x="144519" y="303620"/>
                      <a:pt x="144519" y="314123"/>
                    </a:cubicBezTo>
                    <a:cubicBezTo>
                      <a:pt x="144519" y="324626"/>
                      <a:pt x="135989" y="333141"/>
                      <a:pt x="125466" y="333141"/>
                    </a:cubicBezTo>
                    <a:cubicBezTo>
                      <a:pt x="114943" y="333141"/>
                      <a:pt x="106413" y="324626"/>
                      <a:pt x="106413" y="314123"/>
                    </a:cubicBezTo>
                    <a:cubicBezTo>
                      <a:pt x="106413" y="303620"/>
                      <a:pt x="114943" y="295105"/>
                      <a:pt x="125466" y="295105"/>
                    </a:cubicBezTo>
                    <a:close/>
                    <a:moveTo>
                      <a:pt x="503707" y="271454"/>
                    </a:moveTo>
                    <a:cubicBezTo>
                      <a:pt x="480162" y="271454"/>
                      <a:pt x="461050" y="290632"/>
                      <a:pt x="461050" y="314139"/>
                    </a:cubicBezTo>
                    <a:cubicBezTo>
                      <a:pt x="461050" y="337645"/>
                      <a:pt x="480162" y="356726"/>
                      <a:pt x="503707" y="356726"/>
                    </a:cubicBezTo>
                    <a:cubicBezTo>
                      <a:pt x="527252" y="356726"/>
                      <a:pt x="546463" y="337645"/>
                      <a:pt x="546463" y="314139"/>
                    </a:cubicBezTo>
                    <a:cubicBezTo>
                      <a:pt x="546463" y="290632"/>
                      <a:pt x="527252" y="271454"/>
                      <a:pt x="503707" y="271454"/>
                    </a:cubicBezTo>
                    <a:close/>
                    <a:moveTo>
                      <a:pt x="125410" y="271454"/>
                    </a:moveTo>
                    <a:cubicBezTo>
                      <a:pt x="101864" y="271454"/>
                      <a:pt x="82753" y="290632"/>
                      <a:pt x="82753" y="314139"/>
                    </a:cubicBezTo>
                    <a:cubicBezTo>
                      <a:pt x="82753" y="337645"/>
                      <a:pt x="101864" y="356726"/>
                      <a:pt x="125410" y="356726"/>
                    </a:cubicBezTo>
                    <a:cubicBezTo>
                      <a:pt x="148955" y="356726"/>
                      <a:pt x="168165" y="337645"/>
                      <a:pt x="168165" y="314139"/>
                    </a:cubicBezTo>
                    <a:cubicBezTo>
                      <a:pt x="168165" y="290632"/>
                      <a:pt x="148955" y="271454"/>
                      <a:pt x="125410" y="271454"/>
                    </a:cubicBezTo>
                    <a:close/>
                    <a:moveTo>
                      <a:pt x="199035" y="262362"/>
                    </a:moveTo>
                    <a:lnTo>
                      <a:pt x="430197" y="262362"/>
                    </a:lnTo>
                    <a:cubicBezTo>
                      <a:pt x="435614" y="262362"/>
                      <a:pt x="440046" y="266776"/>
                      <a:pt x="440046" y="272171"/>
                    </a:cubicBezTo>
                    <a:cubicBezTo>
                      <a:pt x="440046" y="277565"/>
                      <a:pt x="435614" y="281979"/>
                      <a:pt x="430197" y="281979"/>
                    </a:cubicBezTo>
                    <a:lnTo>
                      <a:pt x="199035" y="281979"/>
                    </a:lnTo>
                    <a:cubicBezTo>
                      <a:pt x="193618" y="281979"/>
                      <a:pt x="189186" y="277565"/>
                      <a:pt x="189186" y="272171"/>
                    </a:cubicBezTo>
                    <a:cubicBezTo>
                      <a:pt x="189186" y="266776"/>
                      <a:pt x="193618" y="262362"/>
                      <a:pt x="199035" y="262362"/>
                    </a:cubicBezTo>
                    <a:close/>
                    <a:moveTo>
                      <a:pt x="582815" y="194148"/>
                    </a:moveTo>
                    <a:lnTo>
                      <a:pt x="571485" y="201033"/>
                    </a:lnTo>
                    <a:cubicBezTo>
                      <a:pt x="568234" y="203000"/>
                      <a:pt x="566166" y="206639"/>
                      <a:pt x="566166" y="210475"/>
                    </a:cubicBezTo>
                    <a:lnTo>
                      <a:pt x="566166" y="220310"/>
                    </a:lnTo>
                    <a:lnTo>
                      <a:pt x="588430" y="220310"/>
                    </a:lnTo>
                    <a:lnTo>
                      <a:pt x="588430" y="208705"/>
                    </a:lnTo>
                    <a:cubicBezTo>
                      <a:pt x="588430" y="203197"/>
                      <a:pt x="586361" y="198083"/>
                      <a:pt x="582815" y="194148"/>
                    </a:cubicBezTo>
                    <a:close/>
                    <a:moveTo>
                      <a:pt x="103751" y="114087"/>
                    </a:moveTo>
                    <a:lnTo>
                      <a:pt x="103751" y="114776"/>
                    </a:lnTo>
                    <a:cubicBezTo>
                      <a:pt x="103751" y="120874"/>
                      <a:pt x="108776" y="125891"/>
                      <a:pt x="114984" y="125891"/>
                    </a:cubicBezTo>
                    <a:lnTo>
                      <a:pt x="135973" y="125891"/>
                    </a:lnTo>
                    <a:cubicBezTo>
                      <a:pt x="142083" y="125891"/>
                      <a:pt x="147108" y="120874"/>
                      <a:pt x="147108" y="114776"/>
                    </a:cubicBezTo>
                    <a:lnTo>
                      <a:pt x="147108" y="114087"/>
                    </a:lnTo>
                    <a:close/>
                    <a:moveTo>
                      <a:pt x="398001" y="72191"/>
                    </a:moveTo>
                    <a:lnTo>
                      <a:pt x="398001" y="136415"/>
                    </a:lnTo>
                    <a:lnTo>
                      <a:pt x="488339" y="136415"/>
                    </a:lnTo>
                    <a:lnTo>
                      <a:pt x="458686" y="72191"/>
                    </a:lnTo>
                    <a:close/>
                    <a:moveTo>
                      <a:pt x="356624" y="72191"/>
                    </a:moveTo>
                    <a:cubicBezTo>
                      <a:pt x="356230" y="72191"/>
                      <a:pt x="355935" y="72486"/>
                      <a:pt x="355935" y="72781"/>
                    </a:cubicBezTo>
                    <a:lnTo>
                      <a:pt x="355935" y="114778"/>
                    </a:lnTo>
                    <a:cubicBezTo>
                      <a:pt x="355935" y="126678"/>
                      <a:pt x="365688" y="136415"/>
                      <a:pt x="377608" y="136415"/>
                    </a:cubicBezTo>
                    <a:lnTo>
                      <a:pt x="378298" y="136415"/>
                    </a:lnTo>
                    <a:lnTo>
                      <a:pt x="378298" y="72191"/>
                    </a:lnTo>
                    <a:close/>
                    <a:moveTo>
                      <a:pt x="210451" y="61659"/>
                    </a:moveTo>
                    <a:cubicBezTo>
                      <a:pt x="209565" y="61659"/>
                      <a:pt x="208875" y="62347"/>
                      <a:pt x="208875" y="63134"/>
                    </a:cubicBezTo>
                    <a:lnTo>
                      <a:pt x="208875" y="167892"/>
                    </a:lnTo>
                    <a:lnTo>
                      <a:pt x="228663" y="167892"/>
                    </a:lnTo>
                    <a:cubicBezTo>
                      <a:pt x="228762" y="167892"/>
                      <a:pt x="228959" y="167892"/>
                      <a:pt x="229156" y="167695"/>
                    </a:cubicBezTo>
                    <a:cubicBezTo>
                      <a:pt x="229352" y="167400"/>
                      <a:pt x="229254" y="167204"/>
                      <a:pt x="229254" y="167105"/>
                    </a:cubicBezTo>
                    <a:lnTo>
                      <a:pt x="211927" y="62938"/>
                    </a:lnTo>
                    <a:cubicBezTo>
                      <a:pt x="211829" y="62151"/>
                      <a:pt x="211140" y="61659"/>
                      <a:pt x="210451" y="61659"/>
                    </a:cubicBezTo>
                    <a:close/>
                    <a:moveTo>
                      <a:pt x="210352" y="41986"/>
                    </a:moveTo>
                    <a:cubicBezTo>
                      <a:pt x="220788" y="41986"/>
                      <a:pt x="229648" y="49462"/>
                      <a:pt x="231321" y="59692"/>
                    </a:cubicBezTo>
                    <a:lnTo>
                      <a:pt x="248747" y="163859"/>
                    </a:lnTo>
                    <a:cubicBezTo>
                      <a:pt x="249731" y="169761"/>
                      <a:pt x="248057" y="175761"/>
                      <a:pt x="244120" y="180384"/>
                    </a:cubicBezTo>
                    <a:cubicBezTo>
                      <a:pt x="240280" y="184909"/>
                      <a:pt x="234669" y="187565"/>
                      <a:pt x="228663" y="187565"/>
                    </a:cubicBezTo>
                    <a:lnTo>
                      <a:pt x="208875" y="187565"/>
                    </a:lnTo>
                    <a:lnTo>
                      <a:pt x="208875" y="230157"/>
                    </a:lnTo>
                    <a:cubicBezTo>
                      <a:pt x="208875" y="235665"/>
                      <a:pt x="204445" y="239993"/>
                      <a:pt x="199031" y="239993"/>
                    </a:cubicBezTo>
                    <a:cubicBezTo>
                      <a:pt x="193616" y="239993"/>
                      <a:pt x="189186" y="235665"/>
                      <a:pt x="189186" y="230157"/>
                    </a:cubicBezTo>
                    <a:lnTo>
                      <a:pt x="189186" y="63134"/>
                    </a:lnTo>
                    <a:cubicBezTo>
                      <a:pt x="189186" y="51527"/>
                      <a:pt x="198735" y="41986"/>
                      <a:pt x="210352" y="41986"/>
                    </a:cubicBezTo>
                    <a:close/>
                    <a:moveTo>
                      <a:pt x="93897" y="41986"/>
                    </a:moveTo>
                    <a:cubicBezTo>
                      <a:pt x="99415" y="41986"/>
                      <a:pt x="103751" y="46412"/>
                      <a:pt x="103751" y="51822"/>
                    </a:cubicBezTo>
                    <a:lnTo>
                      <a:pt x="103751" y="94414"/>
                    </a:lnTo>
                    <a:lnTo>
                      <a:pt x="115576" y="94414"/>
                    </a:lnTo>
                    <a:lnTo>
                      <a:pt x="115576" y="51822"/>
                    </a:lnTo>
                    <a:cubicBezTo>
                      <a:pt x="115576" y="46412"/>
                      <a:pt x="120010" y="41986"/>
                      <a:pt x="125430" y="41986"/>
                    </a:cubicBezTo>
                    <a:cubicBezTo>
                      <a:pt x="130948" y="41986"/>
                      <a:pt x="135283" y="46412"/>
                      <a:pt x="135283" y="51822"/>
                    </a:cubicBezTo>
                    <a:lnTo>
                      <a:pt x="135283" y="94414"/>
                    </a:lnTo>
                    <a:lnTo>
                      <a:pt x="147108" y="94414"/>
                    </a:lnTo>
                    <a:lnTo>
                      <a:pt x="147108" y="51822"/>
                    </a:lnTo>
                    <a:cubicBezTo>
                      <a:pt x="147108" y="46412"/>
                      <a:pt x="151542" y="41986"/>
                      <a:pt x="156962" y="41986"/>
                    </a:cubicBezTo>
                    <a:cubicBezTo>
                      <a:pt x="162480" y="41986"/>
                      <a:pt x="166816" y="46412"/>
                      <a:pt x="166816" y="51822"/>
                    </a:cubicBezTo>
                    <a:lnTo>
                      <a:pt x="166816" y="114776"/>
                    </a:lnTo>
                    <a:cubicBezTo>
                      <a:pt x="166816" y="131793"/>
                      <a:pt x="153020" y="145563"/>
                      <a:pt x="135973" y="145563"/>
                    </a:cubicBezTo>
                    <a:lnTo>
                      <a:pt x="135283" y="145563"/>
                    </a:lnTo>
                    <a:lnTo>
                      <a:pt x="135283" y="230157"/>
                    </a:lnTo>
                    <a:cubicBezTo>
                      <a:pt x="135283" y="235665"/>
                      <a:pt x="130948" y="239993"/>
                      <a:pt x="125430" y="239993"/>
                    </a:cubicBezTo>
                    <a:cubicBezTo>
                      <a:pt x="120010" y="239993"/>
                      <a:pt x="115576" y="235665"/>
                      <a:pt x="115576" y="230157"/>
                    </a:cubicBezTo>
                    <a:lnTo>
                      <a:pt x="115576" y="145563"/>
                    </a:lnTo>
                    <a:lnTo>
                      <a:pt x="114984" y="145563"/>
                    </a:lnTo>
                    <a:cubicBezTo>
                      <a:pt x="97937" y="145563"/>
                      <a:pt x="84043" y="131793"/>
                      <a:pt x="84043" y="114776"/>
                    </a:cubicBezTo>
                    <a:lnTo>
                      <a:pt x="84043" y="51822"/>
                    </a:lnTo>
                    <a:cubicBezTo>
                      <a:pt x="84043" y="46412"/>
                      <a:pt x="88477" y="41986"/>
                      <a:pt x="93897" y="41986"/>
                    </a:cubicBezTo>
                    <a:close/>
                    <a:moveTo>
                      <a:pt x="30835" y="19670"/>
                    </a:moveTo>
                    <a:cubicBezTo>
                      <a:pt x="24727" y="19670"/>
                      <a:pt x="19703" y="24686"/>
                      <a:pt x="19703" y="30883"/>
                    </a:cubicBezTo>
                    <a:lnTo>
                      <a:pt x="19703" y="262307"/>
                    </a:lnTo>
                    <a:lnTo>
                      <a:pt x="51917" y="262307"/>
                    </a:lnTo>
                    <a:cubicBezTo>
                      <a:pt x="57336" y="262307"/>
                      <a:pt x="61769" y="266733"/>
                      <a:pt x="61769" y="272142"/>
                    </a:cubicBezTo>
                    <a:cubicBezTo>
                      <a:pt x="61769" y="277552"/>
                      <a:pt x="57336" y="281977"/>
                      <a:pt x="51917" y="281977"/>
                    </a:cubicBezTo>
                    <a:lnTo>
                      <a:pt x="19703" y="281977"/>
                    </a:lnTo>
                    <a:lnTo>
                      <a:pt x="19703" y="293091"/>
                    </a:lnTo>
                    <a:cubicBezTo>
                      <a:pt x="19703" y="299288"/>
                      <a:pt x="24727" y="304304"/>
                      <a:pt x="30835" y="304304"/>
                    </a:cubicBezTo>
                    <a:lnTo>
                      <a:pt x="63838" y="304304"/>
                    </a:lnTo>
                    <a:cubicBezTo>
                      <a:pt x="68566" y="274601"/>
                      <a:pt x="94377" y="251783"/>
                      <a:pt x="125410" y="251783"/>
                    </a:cubicBezTo>
                    <a:cubicBezTo>
                      <a:pt x="156540" y="251783"/>
                      <a:pt x="182351" y="274601"/>
                      <a:pt x="187080" y="304304"/>
                    </a:cubicBezTo>
                    <a:lnTo>
                      <a:pt x="442135" y="304304"/>
                    </a:lnTo>
                    <a:cubicBezTo>
                      <a:pt x="446864" y="274601"/>
                      <a:pt x="472675" y="251783"/>
                      <a:pt x="503707" y="251783"/>
                    </a:cubicBezTo>
                    <a:cubicBezTo>
                      <a:pt x="534838" y="251783"/>
                      <a:pt x="560649" y="274601"/>
                      <a:pt x="565378" y="304304"/>
                    </a:cubicBezTo>
                    <a:lnTo>
                      <a:pt x="577298" y="304304"/>
                    </a:lnTo>
                    <a:cubicBezTo>
                      <a:pt x="583406" y="304304"/>
                      <a:pt x="588430" y="299288"/>
                      <a:pt x="588430" y="293091"/>
                    </a:cubicBezTo>
                    <a:lnTo>
                      <a:pt x="588430" y="281977"/>
                    </a:lnTo>
                    <a:lnTo>
                      <a:pt x="577298" y="281977"/>
                    </a:lnTo>
                    <a:cubicBezTo>
                      <a:pt x="571880" y="281977"/>
                      <a:pt x="567446" y="277552"/>
                      <a:pt x="567446" y="272142"/>
                    </a:cubicBezTo>
                    <a:cubicBezTo>
                      <a:pt x="567446" y="266733"/>
                      <a:pt x="571880" y="262307"/>
                      <a:pt x="577298" y="262307"/>
                    </a:cubicBezTo>
                    <a:lnTo>
                      <a:pt x="588430" y="262307"/>
                    </a:lnTo>
                    <a:lnTo>
                      <a:pt x="588430" y="239981"/>
                    </a:lnTo>
                    <a:lnTo>
                      <a:pt x="556314" y="239981"/>
                    </a:lnTo>
                    <a:cubicBezTo>
                      <a:pt x="550797" y="239981"/>
                      <a:pt x="546463" y="235653"/>
                      <a:pt x="546463" y="230146"/>
                    </a:cubicBezTo>
                    <a:lnTo>
                      <a:pt x="546463" y="210475"/>
                    </a:lnTo>
                    <a:cubicBezTo>
                      <a:pt x="546463" y="199853"/>
                      <a:pt x="552078" y="189723"/>
                      <a:pt x="561240" y="184215"/>
                    </a:cubicBezTo>
                    <a:lnTo>
                      <a:pt x="562816" y="183231"/>
                    </a:lnTo>
                    <a:lnTo>
                      <a:pt x="501638" y="156086"/>
                    </a:lnTo>
                    <a:lnTo>
                      <a:pt x="377608" y="156086"/>
                    </a:lnTo>
                    <a:cubicBezTo>
                      <a:pt x="354851" y="156086"/>
                      <a:pt x="336232" y="137596"/>
                      <a:pt x="336232" y="114778"/>
                    </a:cubicBezTo>
                    <a:lnTo>
                      <a:pt x="336232" y="72781"/>
                    </a:lnTo>
                    <a:cubicBezTo>
                      <a:pt x="336232" y="61569"/>
                      <a:pt x="345394" y="52520"/>
                      <a:pt x="356624" y="52520"/>
                    </a:cubicBezTo>
                    <a:lnTo>
                      <a:pt x="449524" y="52520"/>
                    </a:lnTo>
                    <a:lnTo>
                      <a:pt x="440165" y="32260"/>
                    </a:lnTo>
                    <a:cubicBezTo>
                      <a:pt x="436717" y="24686"/>
                      <a:pt x="428934" y="19670"/>
                      <a:pt x="420560" y="19670"/>
                    </a:cubicBezTo>
                    <a:close/>
                    <a:moveTo>
                      <a:pt x="30835" y="0"/>
                    </a:moveTo>
                    <a:lnTo>
                      <a:pt x="420560" y="0"/>
                    </a:lnTo>
                    <a:cubicBezTo>
                      <a:pt x="436618" y="0"/>
                      <a:pt x="451396" y="9442"/>
                      <a:pt x="458095" y="23998"/>
                    </a:cubicBezTo>
                    <a:lnTo>
                      <a:pt x="511096" y="138776"/>
                    </a:lnTo>
                    <a:lnTo>
                      <a:pt x="583603" y="170937"/>
                    </a:lnTo>
                    <a:cubicBezTo>
                      <a:pt x="598479" y="177527"/>
                      <a:pt x="608133" y="192378"/>
                      <a:pt x="608133" y="208705"/>
                    </a:cubicBezTo>
                    <a:lnTo>
                      <a:pt x="608133" y="293091"/>
                    </a:lnTo>
                    <a:cubicBezTo>
                      <a:pt x="608133" y="310106"/>
                      <a:pt x="594341" y="323974"/>
                      <a:pt x="577298" y="323974"/>
                    </a:cubicBezTo>
                    <a:lnTo>
                      <a:pt x="565378" y="323974"/>
                    </a:lnTo>
                    <a:cubicBezTo>
                      <a:pt x="560649" y="353677"/>
                      <a:pt x="534838" y="376396"/>
                      <a:pt x="503707" y="376396"/>
                    </a:cubicBezTo>
                    <a:cubicBezTo>
                      <a:pt x="472675" y="376396"/>
                      <a:pt x="446864" y="353677"/>
                      <a:pt x="442135" y="323974"/>
                    </a:cubicBezTo>
                    <a:lnTo>
                      <a:pt x="187080" y="323974"/>
                    </a:lnTo>
                    <a:cubicBezTo>
                      <a:pt x="182351" y="353677"/>
                      <a:pt x="156540" y="376396"/>
                      <a:pt x="125410" y="376396"/>
                    </a:cubicBezTo>
                    <a:cubicBezTo>
                      <a:pt x="94377" y="376396"/>
                      <a:pt x="68566" y="353677"/>
                      <a:pt x="63838" y="323974"/>
                    </a:cubicBezTo>
                    <a:lnTo>
                      <a:pt x="30835" y="323974"/>
                    </a:lnTo>
                    <a:cubicBezTo>
                      <a:pt x="13891" y="323974"/>
                      <a:pt x="0" y="310106"/>
                      <a:pt x="0" y="293091"/>
                    </a:cubicBezTo>
                    <a:lnTo>
                      <a:pt x="0" y="30883"/>
                    </a:lnTo>
                    <a:cubicBezTo>
                      <a:pt x="0" y="13868"/>
                      <a:pt x="13891" y="0"/>
                      <a:pt x="30835" y="0"/>
                    </a:cubicBezTo>
                    <a:close/>
                  </a:path>
                </a:pathLst>
              </a:custGeom>
              <a:solidFill>
                <a:schemeClr val="bg1"/>
              </a:solidFill>
              <a:ln w="12700" cap="flat">
                <a:noFill/>
                <a:miter lim="400000"/>
              </a:ln>
              <a:effectLst/>
            </p:spPr>
            <p:txBody>
              <a:bodyPr anchor="ctr"/>
              <a:lstStyle/>
              <a:p>
                <a:pPr algn="ctr"/>
                <a:endParaRPr/>
              </a:p>
            </p:txBody>
          </p:sp>
        </p:grpSp>
        <p:grpSp>
          <p:nvGrpSpPr>
            <p:cNvPr id="20" name="组合 19">
              <a:extLst>
                <a:ext uri="{FF2B5EF4-FFF2-40B4-BE49-F238E27FC236}">
                  <a16:creationId xmlns:a16="http://schemas.microsoft.com/office/drawing/2014/main" id="{6D69A358-5AF3-4A53-BFA4-6B2A228C6098}"/>
                </a:ext>
              </a:extLst>
            </p:cNvPr>
            <p:cNvGrpSpPr/>
            <p:nvPr/>
          </p:nvGrpSpPr>
          <p:grpSpPr>
            <a:xfrm>
              <a:off x="5477506" y="2891310"/>
              <a:ext cx="597852" cy="597852"/>
              <a:chOff x="8544261" y="2820473"/>
              <a:chExt cx="619661" cy="619663"/>
            </a:xfrm>
            <a:noFill/>
          </p:grpSpPr>
          <p:sp>
            <p:nvSpPr>
              <p:cNvPr id="27" name="椭圆 26">
                <a:extLst>
                  <a:ext uri="{FF2B5EF4-FFF2-40B4-BE49-F238E27FC236}">
                    <a16:creationId xmlns:a16="http://schemas.microsoft.com/office/drawing/2014/main" id="{673AF80C-28FB-4180-A4B4-3B426789F868}"/>
                  </a:ext>
                </a:extLst>
              </p:cNvPr>
              <p:cNvSpPr/>
              <p:nvPr/>
            </p:nvSpPr>
            <p:spPr>
              <a:xfrm>
                <a:off x="8544261" y="2820473"/>
                <a:ext cx="619661" cy="619663"/>
              </a:xfrm>
              <a:prstGeom prst="ellipse">
                <a:avLst/>
              </a:prstGeom>
              <a:grpFill/>
              <a:ln w="9525" cap="flat" cmpd="sng" algn="ctr">
                <a:solidFill>
                  <a:schemeClr val="bg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28" name="任意多边形: 形状 64">
                <a:extLst>
                  <a:ext uri="{FF2B5EF4-FFF2-40B4-BE49-F238E27FC236}">
                    <a16:creationId xmlns:a16="http://schemas.microsoft.com/office/drawing/2014/main" id="{F108812A-6A09-4164-8718-853F887C272F}"/>
                  </a:ext>
                </a:extLst>
              </p:cNvPr>
              <p:cNvSpPr/>
              <p:nvPr/>
            </p:nvSpPr>
            <p:spPr>
              <a:xfrm>
                <a:off x="8661024" y="2946163"/>
                <a:ext cx="386158" cy="368276"/>
              </a:xfrm>
              <a:custGeom>
                <a:avLst/>
                <a:gdLst>
                  <a:gd name="connsiteX0" fmla="*/ 315778 w 607639"/>
                  <a:gd name="connsiteY0" fmla="*/ 173080 h 579502"/>
                  <a:gd name="connsiteX1" fmla="*/ 315778 w 607639"/>
                  <a:gd name="connsiteY1" fmla="*/ 266058 h 579502"/>
                  <a:gd name="connsiteX2" fmla="*/ 303493 w 607639"/>
                  <a:gd name="connsiteY2" fmla="*/ 278325 h 579502"/>
                  <a:gd name="connsiteX3" fmla="*/ 210375 w 607639"/>
                  <a:gd name="connsiteY3" fmla="*/ 278325 h 579502"/>
                  <a:gd name="connsiteX4" fmla="*/ 303493 w 607639"/>
                  <a:gd name="connsiteY4" fmla="*/ 359925 h 579502"/>
                  <a:gd name="connsiteX5" fmla="*/ 397500 w 607639"/>
                  <a:gd name="connsiteY5" fmla="*/ 266058 h 579502"/>
                  <a:gd name="connsiteX6" fmla="*/ 315778 w 607639"/>
                  <a:gd name="connsiteY6" fmla="*/ 173080 h 579502"/>
                  <a:gd name="connsiteX7" fmla="*/ 249814 w 607639"/>
                  <a:gd name="connsiteY7" fmla="*/ 160816 h 579502"/>
                  <a:gd name="connsiteX8" fmla="*/ 198110 w 607639"/>
                  <a:gd name="connsiteY8" fmla="*/ 212449 h 579502"/>
                  <a:gd name="connsiteX9" fmla="*/ 249814 w 607639"/>
                  <a:gd name="connsiteY9" fmla="*/ 212449 h 579502"/>
                  <a:gd name="connsiteX10" fmla="*/ 303493 w 607639"/>
                  <a:gd name="connsiteY10" fmla="*/ 147835 h 579502"/>
                  <a:gd name="connsiteX11" fmla="*/ 421981 w 607639"/>
                  <a:gd name="connsiteY11" fmla="*/ 266058 h 579502"/>
                  <a:gd name="connsiteX12" fmla="*/ 303493 w 607639"/>
                  <a:gd name="connsiteY12" fmla="*/ 384370 h 579502"/>
                  <a:gd name="connsiteX13" fmla="*/ 185093 w 607639"/>
                  <a:gd name="connsiteY13" fmla="*/ 266058 h 579502"/>
                  <a:gd name="connsiteX14" fmla="*/ 197289 w 607639"/>
                  <a:gd name="connsiteY14" fmla="*/ 253880 h 579502"/>
                  <a:gd name="connsiteX15" fmla="*/ 291297 w 607639"/>
                  <a:gd name="connsiteY15" fmla="*/ 253880 h 579502"/>
                  <a:gd name="connsiteX16" fmla="*/ 291297 w 607639"/>
                  <a:gd name="connsiteY16" fmla="*/ 160013 h 579502"/>
                  <a:gd name="connsiteX17" fmla="*/ 303493 w 607639"/>
                  <a:gd name="connsiteY17" fmla="*/ 147835 h 579502"/>
                  <a:gd name="connsiteX18" fmla="*/ 262095 w 607639"/>
                  <a:gd name="connsiteY18" fmla="*/ 135133 h 579502"/>
                  <a:gd name="connsiteX19" fmla="*/ 274287 w 607639"/>
                  <a:gd name="connsiteY19" fmla="*/ 147397 h 579502"/>
                  <a:gd name="connsiteX20" fmla="*/ 274287 w 607639"/>
                  <a:gd name="connsiteY20" fmla="*/ 224713 h 579502"/>
                  <a:gd name="connsiteX21" fmla="*/ 262095 w 607639"/>
                  <a:gd name="connsiteY21" fmla="*/ 236888 h 579502"/>
                  <a:gd name="connsiteX22" fmla="*/ 184672 w 607639"/>
                  <a:gd name="connsiteY22" fmla="*/ 236888 h 579502"/>
                  <a:gd name="connsiteX23" fmla="*/ 172391 w 607639"/>
                  <a:gd name="connsiteY23" fmla="*/ 224713 h 579502"/>
                  <a:gd name="connsiteX24" fmla="*/ 262095 w 607639"/>
                  <a:gd name="connsiteY24" fmla="*/ 135133 h 579502"/>
                  <a:gd name="connsiteX25" fmla="*/ 58120 w 607639"/>
                  <a:gd name="connsiteY25" fmla="*/ 108514 h 579502"/>
                  <a:gd name="connsiteX26" fmla="*/ 58120 w 607639"/>
                  <a:gd name="connsiteY26" fmla="*/ 413970 h 579502"/>
                  <a:gd name="connsiteX27" fmla="*/ 549430 w 607639"/>
                  <a:gd name="connsiteY27" fmla="*/ 413970 h 579502"/>
                  <a:gd name="connsiteX28" fmla="*/ 549430 w 607639"/>
                  <a:gd name="connsiteY28" fmla="*/ 108514 h 579502"/>
                  <a:gd name="connsiteX29" fmla="*/ 27236 w 607639"/>
                  <a:gd name="connsiteY29" fmla="*/ 56079 h 579502"/>
                  <a:gd name="connsiteX30" fmla="*/ 27236 w 607639"/>
                  <a:gd name="connsiteY30" fmla="*/ 81319 h 579502"/>
                  <a:gd name="connsiteX31" fmla="*/ 580403 w 607639"/>
                  <a:gd name="connsiteY31" fmla="*/ 81319 h 579502"/>
                  <a:gd name="connsiteX32" fmla="*/ 580403 w 607639"/>
                  <a:gd name="connsiteY32" fmla="*/ 56079 h 579502"/>
                  <a:gd name="connsiteX33" fmla="*/ 303775 w 607639"/>
                  <a:gd name="connsiteY33" fmla="*/ 0 h 579502"/>
                  <a:gd name="connsiteX34" fmla="*/ 317393 w 607639"/>
                  <a:gd name="connsiteY34" fmla="*/ 13597 h 579502"/>
                  <a:gd name="connsiteX35" fmla="*/ 317393 w 607639"/>
                  <a:gd name="connsiteY35" fmla="*/ 28884 h 579502"/>
                  <a:gd name="connsiteX36" fmla="*/ 580403 w 607639"/>
                  <a:gd name="connsiteY36" fmla="*/ 28884 h 579502"/>
                  <a:gd name="connsiteX37" fmla="*/ 607639 w 607639"/>
                  <a:gd name="connsiteY37" fmla="*/ 56079 h 579502"/>
                  <a:gd name="connsiteX38" fmla="*/ 607639 w 607639"/>
                  <a:gd name="connsiteY38" fmla="*/ 81319 h 579502"/>
                  <a:gd name="connsiteX39" fmla="*/ 580403 w 607639"/>
                  <a:gd name="connsiteY39" fmla="*/ 108514 h 579502"/>
                  <a:gd name="connsiteX40" fmla="*/ 576665 w 607639"/>
                  <a:gd name="connsiteY40" fmla="*/ 108514 h 579502"/>
                  <a:gd name="connsiteX41" fmla="*/ 576665 w 607639"/>
                  <a:gd name="connsiteY41" fmla="*/ 413970 h 579502"/>
                  <a:gd name="connsiteX42" fmla="*/ 549430 w 607639"/>
                  <a:gd name="connsiteY42" fmla="*/ 441165 h 579502"/>
                  <a:gd name="connsiteX43" fmla="*/ 317393 w 607639"/>
                  <a:gd name="connsiteY43" fmla="*/ 441165 h 579502"/>
                  <a:gd name="connsiteX44" fmla="*/ 317393 w 607639"/>
                  <a:gd name="connsiteY44" fmla="*/ 481069 h 579502"/>
                  <a:gd name="connsiteX45" fmla="*/ 418236 w 607639"/>
                  <a:gd name="connsiteY45" fmla="*/ 554923 h 579502"/>
                  <a:gd name="connsiteX46" fmla="*/ 421173 w 607639"/>
                  <a:gd name="connsiteY46" fmla="*/ 573942 h 579502"/>
                  <a:gd name="connsiteX47" fmla="*/ 410225 w 607639"/>
                  <a:gd name="connsiteY47" fmla="*/ 579452 h 579502"/>
                  <a:gd name="connsiteX48" fmla="*/ 402215 w 607639"/>
                  <a:gd name="connsiteY48" fmla="*/ 576874 h 579502"/>
                  <a:gd name="connsiteX49" fmla="*/ 317393 w 607639"/>
                  <a:gd name="connsiteY49" fmla="*/ 514752 h 579502"/>
                  <a:gd name="connsiteX50" fmla="*/ 317393 w 607639"/>
                  <a:gd name="connsiteY50" fmla="*/ 565854 h 579502"/>
                  <a:gd name="connsiteX51" fmla="*/ 303775 w 607639"/>
                  <a:gd name="connsiteY51" fmla="*/ 579452 h 579502"/>
                  <a:gd name="connsiteX52" fmla="*/ 290157 w 607639"/>
                  <a:gd name="connsiteY52" fmla="*/ 565854 h 579502"/>
                  <a:gd name="connsiteX53" fmla="*/ 290157 w 607639"/>
                  <a:gd name="connsiteY53" fmla="*/ 514752 h 579502"/>
                  <a:gd name="connsiteX54" fmla="*/ 205424 w 607639"/>
                  <a:gd name="connsiteY54" fmla="*/ 576874 h 579502"/>
                  <a:gd name="connsiteX55" fmla="*/ 186377 w 607639"/>
                  <a:gd name="connsiteY55" fmla="*/ 573942 h 579502"/>
                  <a:gd name="connsiteX56" fmla="*/ 189314 w 607639"/>
                  <a:gd name="connsiteY56" fmla="*/ 554923 h 579502"/>
                  <a:gd name="connsiteX57" fmla="*/ 290157 w 607639"/>
                  <a:gd name="connsiteY57" fmla="*/ 481069 h 579502"/>
                  <a:gd name="connsiteX58" fmla="*/ 290157 w 607639"/>
                  <a:gd name="connsiteY58" fmla="*/ 441165 h 579502"/>
                  <a:gd name="connsiteX59" fmla="*/ 58120 w 607639"/>
                  <a:gd name="connsiteY59" fmla="*/ 441165 h 579502"/>
                  <a:gd name="connsiteX60" fmla="*/ 30885 w 607639"/>
                  <a:gd name="connsiteY60" fmla="*/ 413970 h 579502"/>
                  <a:gd name="connsiteX61" fmla="*/ 30885 w 607639"/>
                  <a:gd name="connsiteY61" fmla="*/ 108514 h 579502"/>
                  <a:gd name="connsiteX62" fmla="*/ 27236 w 607639"/>
                  <a:gd name="connsiteY62" fmla="*/ 108514 h 579502"/>
                  <a:gd name="connsiteX63" fmla="*/ 0 w 607639"/>
                  <a:gd name="connsiteY63" fmla="*/ 81319 h 579502"/>
                  <a:gd name="connsiteX64" fmla="*/ 0 w 607639"/>
                  <a:gd name="connsiteY64" fmla="*/ 56079 h 579502"/>
                  <a:gd name="connsiteX65" fmla="*/ 27236 w 607639"/>
                  <a:gd name="connsiteY65" fmla="*/ 28884 h 579502"/>
                  <a:gd name="connsiteX66" fmla="*/ 290157 w 607639"/>
                  <a:gd name="connsiteY66" fmla="*/ 28884 h 579502"/>
                  <a:gd name="connsiteX67" fmla="*/ 290157 w 607639"/>
                  <a:gd name="connsiteY67" fmla="*/ 13597 h 579502"/>
                  <a:gd name="connsiteX68" fmla="*/ 303775 w 607639"/>
                  <a:gd name="connsiteY68" fmla="*/ 0 h 579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607639" h="579502">
                    <a:moveTo>
                      <a:pt x="315778" y="173080"/>
                    </a:moveTo>
                    <a:lnTo>
                      <a:pt x="315778" y="266058"/>
                    </a:lnTo>
                    <a:cubicBezTo>
                      <a:pt x="315778" y="272814"/>
                      <a:pt x="310258" y="278325"/>
                      <a:pt x="303493" y="278325"/>
                    </a:cubicBezTo>
                    <a:lnTo>
                      <a:pt x="210375" y="278325"/>
                    </a:lnTo>
                    <a:cubicBezTo>
                      <a:pt x="216429" y="324281"/>
                      <a:pt x="255866" y="359925"/>
                      <a:pt x="303493" y="359925"/>
                    </a:cubicBezTo>
                    <a:cubicBezTo>
                      <a:pt x="355303" y="359925"/>
                      <a:pt x="397500" y="317792"/>
                      <a:pt x="397500" y="266058"/>
                    </a:cubicBezTo>
                    <a:cubicBezTo>
                      <a:pt x="397500" y="218502"/>
                      <a:pt x="361802" y="179124"/>
                      <a:pt x="315778" y="173080"/>
                    </a:cubicBezTo>
                    <a:close/>
                    <a:moveTo>
                      <a:pt x="249814" y="160816"/>
                    </a:moveTo>
                    <a:cubicBezTo>
                      <a:pt x="223740" y="165793"/>
                      <a:pt x="203093" y="186410"/>
                      <a:pt x="198110" y="212449"/>
                    </a:cubicBezTo>
                    <a:lnTo>
                      <a:pt x="249814" y="212449"/>
                    </a:lnTo>
                    <a:close/>
                    <a:moveTo>
                      <a:pt x="303493" y="147835"/>
                    </a:moveTo>
                    <a:cubicBezTo>
                      <a:pt x="368835" y="147835"/>
                      <a:pt x="421981" y="200902"/>
                      <a:pt x="421981" y="266058"/>
                    </a:cubicBezTo>
                    <a:cubicBezTo>
                      <a:pt x="421981" y="331303"/>
                      <a:pt x="368835" y="384370"/>
                      <a:pt x="303493" y="384370"/>
                    </a:cubicBezTo>
                    <a:cubicBezTo>
                      <a:pt x="238239" y="384370"/>
                      <a:pt x="185093" y="331303"/>
                      <a:pt x="185093" y="266058"/>
                    </a:cubicBezTo>
                    <a:cubicBezTo>
                      <a:pt x="185093" y="259303"/>
                      <a:pt x="190523" y="253880"/>
                      <a:pt x="197289" y="253880"/>
                    </a:cubicBezTo>
                    <a:lnTo>
                      <a:pt x="291297" y="253880"/>
                    </a:lnTo>
                    <a:lnTo>
                      <a:pt x="291297" y="160013"/>
                    </a:lnTo>
                    <a:cubicBezTo>
                      <a:pt x="291297" y="153257"/>
                      <a:pt x="296727" y="147835"/>
                      <a:pt x="303493" y="147835"/>
                    </a:cubicBezTo>
                    <a:close/>
                    <a:moveTo>
                      <a:pt x="262095" y="135133"/>
                    </a:moveTo>
                    <a:cubicBezTo>
                      <a:pt x="268859" y="135133"/>
                      <a:pt x="274287" y="140643"/>
                      <a:pt x="274287" y="147397"/>
                    </a:cubicBezTo>
                    <a:lnTo>
                      <a:pt x="274287" y="224713"/>
                    </a:lnTo>
                    <a:cubicBezTo>
                      <a:pt x="274287" y="231467"/>
                      <a:pt x="268859" y="236888"/>
                      <a:pt x="262095" y="236888"/>
                    </a:cubicBezTo>
                    <a:lnTo>
                      <a:pt x="184672" y="236888"/>
                    </a:lnTo>
                    <a:cubicBezTo>
                      <a:pt x="177909" y="236888"/>
                      <a:pt x="172391" y="231467"/>
                      <a:pt x="172391" y="224713"/>
                    </a:cubicBezTo>
                    <a:cubicBezTo>
                      <a:pt x="172391" y="175302"/>
                      <a:pt x="212616" y="135133"/>
                      <a:pt x="262095" y="135133"/>
                    </a:cubicBezTo>
                    <a:close/>
                    <a:moveTo>
                      <a:pt x="58120" y="108514"/>
                    </a:moveTo>
                    <a:lnTo>
                      <a:pt x="58120" y="413970"/>
                    </a:lnTo>
                    <a:lnTo>
                      <a:pt x="549430" y="413970"/>
                    </a:lnTo>
                    <a:lnTo>
                      <a:pt x="549430" y="108514"/>
                    </a:lnTo>
                    <a:close/>
                    <a:moveTo>
                      <a:pt x="27236" y="56079"/>
                    </a:moveTo>
                    <a:lnTo>
                      <a:pt x="27236" y="81319"/>
                    </a:lnTo>
                    <a:lnTo>
                      <a:pt x="580403" y="81319"/>
                    </a:lnTo>
                    <a:lnTo>
                      <a:pt x="580403" y="56079"/>
                    </a:lnTo>
                    <a:close/>
                    <a:moveTo>
                      <a:pt x="303775" y="0"/>
                    </a:moveTo>
                    <a:cubicBezTo>
                      <a:pt x="311341" y="0"/>
                      <a:pt x="317393" y="6132"/>
                      <a:pt x="317393" y="13597"/>
                    </a:cubicBezTo>
                    <a:lnTo>
                      <a:pt x="317393" y="28884"/>
                    </a:lnTo>
                    <a:lnTo>
                      <a:pt x="580403" y="28884"/>
                    </a:lnTo>
                    <a:cubicBezTo>
                      <a:pt x="595356" y="28884"/>
                      <a:pt x="607639" y="41148"/>
                      <a:pt x="607639" y="56079"/>
                    </a:cubicBezTo>
                    <a:lnTo>
                      <a:pt x="607639" y="81319"/>
                    </a:lnTo>
                    <a:cubicBezTo>
                      <a:pt x="607639" y="96338"/>
                      <a:pt x="595356" y="108514"/>
                      <a:pt x="580403" y="108514"/>
                    </a:cubicBezTo>
                    <a:lnTo>
                      <a:pt x="576665" y="108514"/>
                    </a:lnTo>
                    <a:lnTo>
                      <a:pt x="576665" y="413970"/>
                    </a:lnTo>
                    <a:cubicBezTo>
                      <a:pt x="576665" y="428990"/>
                      <a:pt x="564472" y="441165"/>
                      <a:pt x="549430" y="441165"/>
                    </a:cubicBezTo>
                    <a:lnTo>
                      <a:pt x="317393" y="441165"/>
                    </a:lnTo>
                    <a:lnTo>
                      <a:pt x="317393" y="481069"/>
                    </a:lnTo>
                    <a:lnTo>
                      <a:pt x="418236" y="554923"/>
                    </a:lnTo>
                    <a:cubicBezTo>
                      <a:pt x="424377" y="559366"/>
                      <a:pt x="425623" y="567898"/>
                      <a:pt x="421173" y="573942"/>
                    </a:cubicBezTo>
                    <a:cubicBezTo>
                      <a:pt x="418503" y="577585"/>
                      <a:pt x="414409" y="579452"/>
                      <a:pt x="410225" y="579452"/>
                    </a:cubicBezTo>
                    <a:cubicBezTo>
                      <a:pt x="407466" y="579452"/>
                      <a:pt x="404618" y="578652"/>
                      <a:pt x="402215" y="576874"/>
                    </a:cubicBezTo>
                    <a:lnTo>
                      <a:pt x="317393" y="514752"/>
                    </a:lnTo>
                    <a:lnTo>
                      <a:pt x="317393" y="565854"/>
                    </a:lnTo>
                    <a:cubicBezTo>
                      <a:pt x="317393" y="573408"/>
                      <a:pt x="311341" y="579452"/>
                      <a:pt x="303775" y="579452"/>
                    </a:cubicBezTo>
                    <a:cubicBezTo>
                      <a:pt x="296299" y="579452"/>
                      <a:pt x="290157" y="573408"/>
                      <a:pt x="290157" y="565854"/>
                    </a:cubicBezTo>
                    <a:lnTo>
                      <a:pt x="290157" y="514752"/>
                    </a:lnTo>
                    <a:lnTo>
                      <a:pt x="205424" y="576874"/>
                    </a:lnTo>
                    <a:cubicBezTo>
                      <a:pt x="199372" y="581318"/>
                      <a:pt x="190827" y="579985"/>
                      <a:pt x="186377" y="573942"/>
                    </a:cubicBezTo>
                    <a:cubicBezTo>
                      <a:pt x="181927" y="567898"/>
                      <a:pt x="183262" y="559366"/>
                      <a:pt x="189314" y="554923"/>
                    </a:cubicBezTo>
                    <a:lnTo>
                      <a:pt x="290157" y="481069"/>
                    </a:lnTo>
                    <a:lnTo>
                      <a:pt x="290157" y="441165"/>
                    </a:lnTo>
                    <a:lnTo>
                      <a:pt x="58120" y="441165"/>
                    </a:lnTo>
                    <a:cubicBezTo>
                      <a:pt x="43167" y="441165"/>
                      <a:pt x="30885" y="428990"/>
                      <a:pt x="30885" y="413970"/>
                    </a:cubicBezTo>
                    <a:lnTo>
                      <a:pt x="30885" y="108514"/>
                    </a:lnTo>
                    <a:lnTo>
                      <a:pt x="27236" y="108514"/>
                    </a:lnTo>
                    <a:cubicBezTo>
                      <a:pt x="12194" y="108514"/>
                      <a:pt x="0" y="96338"/>
                      <a:pt x="0" y="81319"/>
                    </a:cubicBezTo>
                    <a:lnTo>
                      <a:pt x="0" y="56079"/>
                    </a:lnTo>
                    <a:cubicBezTo>
                      <a:pt x="0" y="41148"/>
                      <a:pt x="12194" y="28884"/>
                      <a:pt x="27236" y="28884"/>
                    </a:cubicBezTo>
                    <a:lnTo>
                      <a:pt x="290157" y="28884"/>
                    </a:lnTo>
                    <a:lnTo>
                      <a:pt x="290157" y="13597"/>
                    </a:lnTo>
                    <a:cubicBezTo>
                      <a:pt x="290157" y="6132"/>
                      <a:pt x="296299" y="0"/>
                      <a:pt x="303775" y="0"/>
                    </a:cubicBezTo>
                    <a:close/>
                  </a:path>
                </a:pathLst>
              </a:custGeom>
              <a:solidFill>
                <a:schemeClr val="bg1"/>
              </a:solidFill>
              <a:ln w="12700" cap="flat">
                <a:noFill/>
                <a:miter lim="400000"/>
              </a:ln>
              <a:effectLst/>
            </p:spPr>
            <p:txBody>
              <a:bodyPr anchor="ctr"/>
              <a:lstStyle/>
              <a:p>
                <a:pPr algn="ctr"/>
                <a:endParaRPr/>
              </a:p>
            </p:txBody>
          </p:sp>
        </p:grpSp>
        <p:grpSp>
          <p:nvGrpSpPr>
            <p:cNvPr id="21" name="组合 20">
              <a:extLst>
                <a:ext uri="{FF2B5EF4-FFF2-40B4-BE49-F238E27FC236}">
                  <a16:creationId xmlns:a16="http://schemas.microsoft.com/office/drawing/2014/main" id="{29CB6A70-C945-4153-BFDE-50221B16A2F5}"/>
                </a:ext>
              </a:extLst>
            </p:cNvPr>
            <p:cNvGrpSpPr/>
            <p:nvPr/>
          </p:nvGrpSpPr>
          <p:grpSpPr>
            <a:xfrm>
              <a:off x="5477506" y="3803020"/>
              <a:ext cx="597852" cy="597852"/>
              <a:chOff x="8544261" y="2820473"/>
              <a:chExt cx="619661" cy="619663"/>
            </a:xfrm>
            <a:noFill/>
          </p:grpSpPr>
          <p:sp>
            <p:nvSpPr>
              <p:cNvPr id="25" name="椭圆 24">
                <a:extLst>
                  <a:ext uri="{FF2B5EF4-FFF2-40B4-BE49-F238E27FC236}">
                    <a16:creationId xmlns:a16="http://schemas.microsoft.com/office/drawing/2014/main" id="{6E8863B5-96D1-474E-BDE7-47B9E88B88D3}"/>
                  </a:ext>
                </a:extLst>
              </p:cNvPr>
              <p:cNvSpPr/>
              <p:nvPr/>
            </p:nvSpPr>
            <p:spPr>
              <a:xfrm>
                <a:off x="8544261" y="2820473"/>
                <a:ext cx="619661" cy="619663"/>
              </a:xfrm>
              <a:prstGeom prst="ellipse">
                <a:avLst/>
              </a:prstGeom>
              <a:grpFill/>
              <a:ln w="9525" cap="flat" cmpd="sng" algn="ctr">
                <a:solidFill>
                  <a:schemeClr val="bg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26" name="任意多边形: 形状 67">
                <a:extLst>
                  <a:ext uri="{FF2B5EF4-FFF2-40B4-BE49-F238E27FC236}">
                    <a16:creationId xmlns:a16="http://schemas.microsoft.com/office/drawing/2014/main" id="{C9C69F6E-2819-437A-97CF-B58F2A2E9B7B}"/>
                  </a:ext>
                </a:extLst>
              </p:cNvPr>
              <p:cNvSpPr/>
              <p:nvPr/>
            </p:nvSpPr>
            <p:spPr>
              <a:xfrm>
                <a:off x="8683811" y="2937222"/>
                <a:ext cx="340585" cy="386158"/>
              </a:xfrm>
              <a:custGeom>
                <a:avLst/>
                <a:gdLst>
                  <a:gd name="T0" fmla="*/ 2125 w 2288"/>
                  <a:gd name="T1" fmla="*/ 924 h 2598"/>
                  <a:gd name="T2" fmla="*/ 1863 w 2288"/>
                  <a:gd name="T3" fmla="*/ 1258 h 2598"/>
                  <a:gd name="T4" fmla="*/ 1848 w 2288"/>
                  <a:gd name="T5" fmla="*/ 1586 h 2598"/>
                  <a:gd name="T6" fmla="*/ 1899 w 2288"/>
                  <a:gd name="T7" fmla="*/ 1716 h 2598"/>
                  <a:gd name="T8" fmla="*/ 1211 w 2288"/>
                  <a:gd name="T9" fmla="*/ 2079 h 2598"/>
                  <a:gd name="T10" fmla="*/ 1176 w 2288"/>
                  <a:gd name="T11" fmla="*/ 2038 h 2598"/>
                  <a:gd name="T12" fmla="*/ 1200 w 2288"/>
                  <a:gd name="T13" fmla="*/ 965 h 2598"/>
                  <a:gd name="T14" fmla="*/ 1409 w 2288"/>
                  <a:gd name="T15" fmla="*/ 1012 h 2598"/>
                  <a:gd name="T16" fmla="*/ 1522 w 2288"/>
                  <a:gd name="T17" fmla="*/ 978 h 2598"/>
                  <a:gd name="T18" fmla="*/ 1526 w 2288"/>
                  <a:gd name="T19" fmla="*/ 847 h 2598"/>
                  <a:gd name="T20" fmla="*/ 1387 w 2288"/>
                  <a:gd name="T21" fmla="*/ 828 h 2598"/>
                  <a:gd name="T22" fmla="*/ 1193 w 2288"/>
                  <a:gd name="T23" fmla="*/ 584 h 2598"/>
                  <a:gd name="T24" fmla="*/ 1375 w 2288"/>
                  <a:gd name="T25" fmla="*/ 124 h 2598"/>
                  <a:gd name="T26" fmla="*/ 1109 w 2288"/>
                  <a:gd name="T27" fmla="*/ 37 h 2598"/>
                  <a:gd name="T28" fmla="*/ 1013 w 2288"/>
                  <a:gd name="T29" fmla="*/ 570 h 2598"/>
                  <a:gd name="T30" fmla="*/ 1056 w 2288"/>
                  <a:gd name="T31" fmla="*/ 808 h 2598"/>
                  <a:gd name="T32" fmla="*/ 891 w 2288"/>
                  <a:gd name="T33" fmla="*/ 784 h 2598"/>
                  <a:gd name="T34" fmla="*/ 748 w 2288"/>
                  <a:gd name="T35" fmla="*/ 921 h 2598"/>
                  <a:gd name="T36" fmla="*/ 899 w 2288"/>
                  <a:gd name="T37" fmla="*/ 946 h 2598"/>
                  <a:gd name="T38" fmla="*/ 1024 w 2288"/>
                  <a:gd name="T39" fmla="*/ 1479 h 2598"/>
                  <a:gd name="T40" fmla="*/ 1022 w 2288"/>
                  <a:gd name="T41" fmla="*/ 2081 h 2598"/>
                  <a:gd name="T42" fmla="*/ 434 w 2288"/>
                  <a:gd name="T43" fmla="*/ 1569 h 2598"/>
                  <a:gd name="T44" fmla="*/ 395 w 2288"/>
                  <a:gd name="T45" fmla="*/ 1470 h 2598"/>
                  <a:gd name="T46" fmla="*/ 88 w 2288"/>
                  <a:gd name="T47" fmla="*/ 1148 h 2598"/>
                  <a:gd name="T48" fmla="*/ 101 w 2288"/>
                  <a:gd name="T49" fmla="*/ 1658 h 2598"/>
                  <a:gd name="T50" fmla="*/ 906 w 2288"/>
                  <a:gd name="T51" fmla="*/ 2228 h 2598"/>
                  <a:gd name="T52" fmla="*/ 1177 w 2288"/>
                  <a:gd name="T53" fmla="*/ 2500 h 2598"/>
                  <a:gd name="T54" fmla="*/ 1223 w 2288"/>
                  <a:gd name="T55" fmla="*/ 2405 h 2598"/>
                  <a:gd name="T56" fmla="*/ 1273 w 2288"/>
                  <a:gd name="T57" fmla="*/ 2328 h 2598"/>
                  <a:gd name="T58" fmla="*/ 1280 w 2288"/>
                  <a:gd name="T59" fmla="*/ 2234 h 2598"/>
                  <a:gd name="T60" fmla="*/ 2094 w 2288"/>
                  <a:gd name="T61" fmla="*/ 1624 h 2598"/>
                  <a:gd name="T62" fmla="*/ 2274 w 2288"/>
                  <a:gd name="T63" fmla="*/ 1517 h 2598"/>
                  <a:gd name="T64" fmla="*/ 1065 w 2288"/>
                  <a:gd name="T65" fmla="*/ 420 h 2598"/>
                  <a:gd name="T66" fmla="*/ 1131 w 2288"/>
                  <a:gd name="T67" fmla="*/ 148 h 2598"/>
                  <a:gd name="T68" fmla="*/ 1165 w 2288"/>
                  <a:gd name="T69" fmla="*/ 430 h 2598"/>
                  <a:gd name="T70" fmla="*/ 1065 w 2288"/>
                  <a:gd name="T71" fmla="*/ 420 h 2598"/>
                  <a:gd name="T72" fmla="*/ 1040 w 2288"/>
                  <a:gd name="T73" fmla="*/ 2287 h 2598"/>
                  <a:gd name="T74" fmla="*/ 1032 w 2288"/>
                  <a:gd name="T75" fmla="*/ 2241 h 25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288" h="2598">
                    <a:moveTo>
                      <a:pt x="2281" y="1465"/>
                    </a:moveTo>
                    <a:cubicBezTo>
                      <a:pt x="2220" y="1286"/>
                      <a:pt x="2159" y="1111"/>
                      <a:pt x="2125" y="924"/>
                    </a:cubicBezTo>
                    <a:cubicBezTo>
                      <a:pt x="2112" y="850"/>
                      <a:pt x="2015" y="868"/>
                      <a:pt x="1992" y="924"/>
                    </a:cubicBezTo>
                    <a:cubicBezTo>
                      <a:pt x="1948" y="1035"/>
                      <a:pt x="1904" y="1146"/>
                      <a:pt x="1863" y="1258"/>
                    </a:cubicBezTo>
                    <a:cubicBezTo>
                      <a:pt x="1840" y="1319"/>
                      <a:pt x="1790" y="1411"/>
                      <a:pt x="1809" y="1480"/>
                    </a:cubicBezTo>
                    <a:cubicBezTo>
                      <a:pt x="1783" y="1516"/>
                      <a:pt x="1783" y="1565"/>
                      <a:pt x="1848" y="1586"/>
                    </a:cubicBezTo>
                    <a:cubicBezTo>
                      <a:pt x="1878" y="1596"/>
                      <a:pt x="1908" y="1602"/>
                      <a:pt x="1938" y="1607"/>
                    </a:cubicBezTo>
                    <a:cubicBezTo>
                      <a:pt x="1927" y="1644"/>
                      <a:pt x="1916" y="1681"/>
                      <a:pt x="1899" y="1716"/>
                    </a:cubicBezTo>
                    <a:cubicBezTo>
                      <a:pt x="1861" y="1789"/>
                      <a:pt x="1799" y="1850"/>
                      <a:pt x="1734" y="1899"/>
                    </a:cubicBezTo>
                    <a:cubicBezTo>
                      <a:pt x="1586" y="2012"/>
                      <a:pt x="1393" y="2062"/>
                      <a:pt x="1211" y="2079"/>
                    </a:cubicBezTo>
                    <a:cubicBezTo>
                      <a:pt x="1201" y="2080"/>
                      <a:pt x="1190" y="2080"/>
                      <a:pt x="1180" y="2081"/>
                    </a:cubicBezTo>
                    <a:cubicBezTo>
                      <a:pt x="1178" y="2066"/>
                      <a:pt x="1177" y="2052"/>
                      <a:pt x="1176" y="2038"/>
                    </a:cubicBezTo>
                    <a:cubicBezTo>
                      <a:pt x="1167" y="1852"/>
                      <a:pt x="1173" y="1665"/>
                      <a:pt x="1178" y="1479"/>
                    </a:cubicBezTo>
                    <a:cubicBezTo>
                      <a:pt x="1183" y="1309"/>
                      <a:pt x="1195" y="1137"/>
                      <a:pt x="1200" y="965"/>
                    </a:cubicBezTo>
                    <a:cubicBezTo>
                      <a:pt x="1262" y="972"/>
                      <a:pt x="1326" y="981"/>
                      <a:pt x="1388" y="979"/>
                    </a:cubicBezTo>
                    <a:cubicBezTo>
                      <a:pt x="1391" y="992"/>
                      <a:pt x="1399" y="1003"/>
                      <a:pt x="1409" y="1012"/>
                    </a:cubicBezTo>
                    <a:cubicBezTo>
                      <a:pt x="1434" y="1041"/>
                      <a:pt x="1476" y="1041"/>
                      <a:pt x="1501" y="1012"/>
                    </a:cubicBezTo>
                    <a:cubicBezTo>
                      <a:pt x="1511" y="1003"/>
                      <a:pt x="1519" y="991"/>
                      <a:pt x="1522" y="978"/>
                    </a:cubicBezTo>
                    <a:cubicBezTo>
                      <a:pt x="1528" y="956"/>
                      <a:pt x="1526" y="931"/>
                      <a:pt x="1526" y="908"/>
                    </a:cubicBezTo>
                    <a:lnTo>
                      <a:pt x="1526" y="847"/>
                    </a:lnTo>
                    <a:cubicBezTo>
                      <a:pt x="1526" y="809"/>
                      <a:pt x="1493" y="776"/>
                      <a:pt x="1455" y="776"/>
                    </a:cubicBezTo>
                    <a:cubicBezTo>
                      <a:pt x="1423" y="776"/>
                      <a:pt x="1395" y="799"/>
                      <a:pt x="1387" y="828"/>
                    </a:cubicBezTo>
                    <a:cubicBezTo>
                      <a:pt x="1327" y="813"/>
                      <a:pt x="1264" y="812"/>
                      <a:pt x="1202" y="810"/>
                    </a:cubicBezTo>
                    <a:cubicBezTo>
                      <a:pt x="1202" y="735"/>
                      <a:pt x="1199" y="659"/>
                      <a:pt x="1193" y="584"/>
                    </a:cubicBezTo>
                    <a:cubicBezTo>
                      <a:pt x="1297" y="558"/>
                      <a:pt x="1391" y="480"/>
                      <a:pt x="1431" y="385"/>
                    </a:cubicBezTo>
                    <a:cubicBezTo>
                      <a:pt x="1470" y="292"/>
                      <a:pt x="1441" y="197"/>
                      <a:pt x="1375" y="124"/>
                    </a:cubicBezTo>
                    <a:cubicBezTo>
                      <a:pt x="1315" y="57"/>
                      <a:pt x="1196" y="0"/>
                      <a:pt x="1109" y="37"/>
                    </a:cubicBezTo>
                    <a:cubicBezTo>
                      <a:pt x="1109" y="37"/>
                      <a:pt x="1109" y="37"/>
                      <a:pt x="1109" y="37"/>
                    </a:cubicBezTo>
                    <a:cubicBezTo>
                      <a:pt x="988" y="48"/>
                      <a:pt x="885" y="127"/>
                      <a:pt x="860" y="255"/>
                    </a:cubicBezTo>
                    <a:cubicBezTo>
                      <a:pt x="837" y="376"/>
                      <a:pt x="900" y="516"/>
                      <a:pt x="1013" y="570"/>
                    </a:cubicBezTo>
                    <a:cubicBezTo>
                      <a:pt x="1033" y="580"/>
                      <a:pt x="1055" y="586"/>
                      <a:pt x="1077" y="590"/>
                    </a:cubicBezTo>
                    <a:cubicBezTo>
                      <a:pt x="1068" y="662"/>
                      <a:pt x="1062" y="735"/>
                      <a:pt x="1056" y="808"/>
                    </a:cubicBezTo>
                    <a:cubicBezTo>
                      <a:pt x="1001" y="808"/>
                      <a:pt x="947" y="810"/>
                      <a:pt x="892" y="813"/>
                    </a:cubicBezTo>
                    <a:cubicBezTo>
                      <a:pt x="892" y="803"/>
                      <a:pt x="891" y="793"/>
                      <a:pt x="891" y="784"/>
                    </a:cubicBezTo>
                    <a:cubicBezTo>
                      <a:pt x="896" y="691"/>
                      <a:pt x="748" y="690"/>
                      <a:pt x="747" y="784"/>
                    </a:cubicBezTo>
                    <a:cubicBezTo>
                      <a:pt x="747" y="829"/>
                      <a:pt x="742" y="876"/>
                      <a:pt x="748" y="921"/>
                    </a:cubicBezTo>
                    <a:cubicBezTo>
                      <a:pt x="756" y="983"/>
                      <a:pt x="811" y="1002"/>
                      <a:pt x="851" y="981"/>
                    </a:cubicBezTo>
                    <a:cubicBezTo>
                      <a:pt x="872" y="980"/>
                      <a:pt x="891" y="967"/>
                      <a:pt x="899" y="946"/>
                    </a:cubicBezTo>
                    <a:cubicBezTo>
                      <a:pt x="948" y="949"/>
                      <a:pt x="998" y="951"/>
                      <a:pt x="1047" y="954"/>
                    </a:cubicBezTo>
                    <a:cubicBezTo>
                      <a:pt x="1037" y="1129"/>
                      <a:pt x="1031" y="1305"/>
                      <a:pt x="1024" y="1479"/>
                    </a:cubicBezTo>
                    <a:cubicBezTo>
                      <a:pt x="1017" y="1665"/>
                      <a:pt x="1014" y="1851"/>
                      <a:pt x="1021" y="2038"/>
                    </a:cubicBezTo>
                    <a:cubicBezTo>
                      <a:pt x="1022" y="2051"/>
                      <a:pt x="1022" y="2066"/>
                      <a:pt x="1022" y="2081"/>
                    </a:cubicBezTo>
                    <a:cubicBezTo>
                      <a:pt x="722" y="2061"/>
                      <a:pt x="421" y="1927"/>
                      <a:pt x="289" y="1649"/>
                    </a:cubicBezTo>
                    <a:cubicBezTo>
                      <a:pt x="342" y="1639"/>
                      <a:pt x="422" y="1633"/>
                      <a:pt x="434" y="1569"/>
                    </a:cubicBezTo>
                    <a:cubicBezTo>
                      <a:pt x="439" y="1539"/>
                      <a:pt x="429" y="1506"/>
                      <a:pt x="402" y="1492"/>
                    </a:cubicBezTo>
                    <a:cubicBezTo>
                      <a:pt x="401" y="1485"/>
                      <a:pt x="399" y="1478"/>
                      <a:pt x="395" y="1470"/>
                    </a:cubicBezTo>
                    <a:cubicBezTo>
                      <a:pt x="338" y="1362"/>
                      <a:pt x="258" y="1263"/>
                      <a:pt x="215" y="1148"/>
                    </a:cubicBezTo>
                    <a:cubicBezTo>
                      <a:pt x="192" y="1085"/>
                      <a:pt x="111" y="1085"/>
                      <a:pt x="88" y="1148"/>
                    </a:cubicBezTo>
                    <a:cubicBezTo>
                      <a:pt x="29" y="1306"/>
                      <a:pt x="0" y="1457"/>
                      <a:pt x="39" y="1624"/>
                    </a:cubicBezTo>
                    <a:cubicBezTo>
                      <a:pt x="45" y="1653"/>
                      <a:pt x="75" y="1663"/>
                      <a:pt x="101" y="1658"/>
                    </a:cubicBezTo>
                    <a:cubicBezTo>
                      <a:pt x="125" y="1661"/>
                      <a:pt x="149" y="1661"/>
                      <a:pt x="172" y="1661"/>
                    </a:cubicBezTo>
                    <a:cubicBezTo>
                      <a:pt x="253" y="2008"/>
                      <a:pt x="572" y="2179"/>
                      <a:pt x="906" y="2228"/>
                    </a:cubicBezTo>
                    <a:cubicBezTo>
                      <a:pt x="931" y="2337"/>
                      <a:pt x="982" y="2443"/>
                      <a:pt x="1043" y="2536"/>
                    </a:cubicBezTo>
                    <a:cubicBezTo>
                      <a:pt x="1083" y="2598"/>
                      <a:pt x="1172" y="2572"/>
                      <a:pt x="1177" y="2500"/>
                    </a:cubicBezTo>
                    <a:cubicBezTo>
                      <a:pt x="1177" y="2509"/>
                      <a:pt x="1185" y="2477"/>
                      <a:pt x="1189" y="2468"/>
                    </a:cubicBezTo>
                    <a:cubicBezTo>
                      <a:pt x="1199" y="2446"/>
                      <a:pt x="1211" y="2426"/>
                      <a:pt x="1223" y="2405"/>
                    </a:cubicBezTo>
                    <a:cubicBezTo>
                      <a:pt x="1234" y="2386"/>
                      <a:pt x="1247" y="2368"/>
                      <a:pt x="1259" y="2349"/>
                    </a:cubicBezTo>
                    <a:cubicBezTo>
                      <a:pt x="1264" y="2342"/>
                      <a:pt x="1268" y="2335"/>
                      <a:pt x="1273" y="2328"/>
                    </a:cubicBezTo>
                    <a:cubicBezTo>
                      <a:pt x="1277" y="2322"/>
                      <a:pt x="1293" y="2305"/>
                      <a:pt x="1277" y="2322"/>
                    </a:cubicBezTo>
                    <a:cubicBezTo>
                      <a:pt x="1304" y="2294"/>
                      <a:pt x="1300" y="2258"/>
                      <a:pt x="1280" y="2234"/>
                    </a:cubicBezTo>
                    <a:cubicBezTo>
                      <a:pt x="1483" y="2210"/>
                      <a:pt x="1683" y="2139"/>
                      <a:pt x="1845" y="2015"/>
                    </a:cubicBezTo>
                    <a:cubicBezTo>
                      <a:pt x="1948" y="1936"/>
                      <a:pt x="2086" y="1773"/>
                      <a:pt x="2094" y="1624"/>
                    </a:cubicBezTo>
                    <a:cubicBezTo>
                      <a:pt x="2146" y="1628"/>
                      <a:pt x="2201" y="1630"/>
                      <a:pt x="2245" y="1609"/>
                    </a:cubicBezTo>
                    <a:cubicBezTo>
                      <a:pt x="2278" y="1594"/>
                      <a:pt x="2287" y="1550"/>
                      <a:pt x="2274" y="1517"/>
                    </a:cubicBezTo>
                    <a:cubicBezTo>
                      <a:pt x="2284" y="1503"/>
                      <a:pt x="2288" y="1485"/>
                      <a:pt x="2281" y="1465"/>
                    </a:cubicBezTo>
                    <a:close/>
                    <a:moveTo>
                      <a:pt x="1065" y="420"/>
                    </a:moveTo>
                    <a:cubicBezTo>
                      <a:pt x="1019" y="392"/>
                      <a:pt x="1002" y="323"/>
                      <a:pt x="1010" y="274"/>
                    </a:cubicBezTo>
                    <a:cubicBezTo>
                      <a:pt x="1021" y="207"/>
                      <a:pt x="1073" y="171"/>
                      <a:pt x="1131" y="148"/>
                    </a:cubicBezTo>
                    <a:cubicBezTo>
                      <a:pt x="1208" y="195"/>
                      <a:pt x="1340" y="234"/>
                      <a:pt x="1280" y="343"/>
                    </a:cubicBezTo>
                    <a:cubicBezTo>
                      <a:pt x="1258" y="383"/>
                      <a:pt x="1213" y="417"/>
                      <a:pt x="1165" y="430"/>
                    </a:cubicBezTo>
                    <a:cubicBezTo>
                      <a:pt x="1148" y="418"/>
                      <a:pt x="1121" y="420"/>
                      <a:pt x="1105" y="434"/>
                    </a:cubicBezTo>
                    <a:cubicBezTo>
                      <a:pt x="1091" y="432"/>
                      <a:pt x="1077" y="428"/>
                      <a:pt x="1065" y="420"/>
                    </a:cubicBezTo>
                    <a:close/>
                    <a:moveTo>
                      <a:pt x="1032" y="2241"/>
                    </a:moveTo>
                    <a:cubicBezTo>
                      <a:pt x="1034" y="2257"/>
                      <a:pt x="1037" y="2272"/>
                      <a:pt x="1040" y="2287"/>
                    </a:cubicBezTo>
                    <a:cubicBezTo>
                      <a:pt x="1029" y="2271"/>
                      <a:pt x="1019" y="2255"/>
                      <a:pt x="1010" y="2239"/>
                    </a:cubicBezTo>
                    <a:cubicBezTo>
                      <a:pt x="1017" y="2240"/>
                      <a:pt x="1025" y="2241"/>
                      <a:pt x="1032" y="2241"/>
                    </a:cubicBezTo>
                    <a:close/>
                  </a:path>
                </a:pathLst>
              </a:custGeom>
              <a:solidFill>
                <a:schemeClr val="bg1"/>
              </a:solidFill>
              <a:ln w="12700" cap="flat">
                <a:noFill/>
                <a:miter lim="400000"/>
              </a:ln>
              <a:effectLst/>
            </p:spPr>
            <p:txBody>
              <a:bodyPr anchor="ctr"/>
              <a:lstStyle/>
              <a:p>
                <a:pPr algn="ctr"/>
                <a:endParaRPr/>
              </a:p>
            </p:txBody>
          </p:sp>
        </p:grpSp>
        <p:grpSp>
          <p:nvGrpSpPr>
            <p:cNvPr id="22" name="组合 21">
              <a:extLst>
                <a:ext uri="{FF2B5EF4-FFF2-40B4-BE49-F238E27FC236}">
                  <a16:creationId xmlns:a16="http://schemas.microsoft.com/office/drawing/2014/main" id="{1719D57F-C426-4A16-9AA3-69BC630E48E2}"/>
                </a:ext>
              </a:extLst>
            </p:cNvPr>
            <p:cNvGrpSpPr/>
            <p:nvPr/>
          </p:nvGrpSpPr>
          <p:grpSpPr>
            <a:xfrm>
              <a:off x="5477506" y="4709347"/>
              <a:ext cx="597852" cy="597852"/>
              <a:chOff x="8544261" y="2820473"/>
              <a:chExt cx="619661" cy="619663"/>
            </a:xfrm>
            <a:noFill/>
          </p:grpSpPr>
          <p:sp>
            <p:nvSpPr>
              <p:cNvPr id="23" name="椭圆 22">
                <a:extLst>
                  <a:ext uri="{FF2B5EF4-FFF2-40B4-BE49-F238E27FC236}">
                    <a16:creationId xmlns:a16="http://schemas.microsoft.com/office/drawing/2014/main" id="{C0517033-3212-4242-94D1-F97FB879DD80}"/>
                  </a:ext>
                </a:extLst>
              </p:cNvPr>
              <p:cNvSpPr/>
              <p:nvPr/>
            </p:nvSpPr>
            <p:spPr>
              <a:xfrm>
                <a:off x="8544261" y="2820473"/>
                <a:ext cx="619661" cy="619663"/>
              </a:xfrm>
              <a:prstGeom prst="ellipse">
                <a:avLst/>
              </a:prstGeom>
              <a:grpFill/>
              <a:ln w="9525" cap="flat" cmpd="sng" algn="ctr">
                <a:solidFill>
                  <a:schemeClr val="bg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24" name="任意多边形: 形状 73">
                <a:extLst>
                  <a:ext uri="{FF2B5EF4-FFF2-40B4-BE49-F238E27FC236}">
                    <a16:creationId xmlns:a16="http://schemas.microsoft.com/office/drawing/2014/main" id="{63E35E01-399C-48E3-AB22-9B7B23E12B9E}"/>
                  </a:ext>
                </a:extLst>
              </p:cNvPr>
              <p:cNvSpPr/>
              <p:nvPr/>
            </p:nvSpPr>
            <p:spPr>
              <a:xfrm>
                <a:off x="8661025" y="3004762"/>
                <a:ext cx="386158" cy="251077"/>
              </a:xfrm>
              <a:custGeom>
                <a:avLst/>
                <a:gdLst>
                  <a:gd name="T0" fmla="*/ 43882 w 269348"/>
                  <a:gd name="T1" fmla="*/ 43882 w 269348"/>
                  <a:gd name="T2" fmla="*/ 43882 w 269348"/>
                  <a:gd name="T3" fmla="*/ 43882 w 269348"/>
                  <a:gd name="T4" fmla="*/ 43882 w 269348"/>
                  <a:gd name="T5" fmla="*/ 43882 w 269348"/>
                  <a:gd name="T6" fmla="*/ 43882 w 269348"/>
                  <a:gd name="T7" fmla="*/ 43882 w 269348"/>
                  <a:gd name="T8" fmla="*/ 43882 w 269348"/>
                  <a:gd name="T9" fmla="*/ 43882 w 269348"/>
                  <a:gd name="T10" fmla="*/ 43882 w 269348"/>
                  <a:gd name="T11" fmla="*/ 43882 w 269348"/>
                  <a:gd name="T12" fmla="*/ 43882 w 269348"/>
                  <a:gd name="T13" fmla="*/ 43882 w 269348"/>
                  <a:gd name="T14" fmla="*/ 43882 w 269348"/>
                  <a:gd name="T15" fmla="*/ 43882 w 269348"/>
                  <a:gd name="T16" fmla="*/ 43882 w 269348"/>
                  <a:gd name="T17" fmla="*/ 43882 w 269348"/>
                  <a:gd name="T18" fmla="*/ 43882 w 269348"/>
                  <a:gd name="T19" fmla="*/ 43882 w 269348"/>
                  <a:gd name="T20" fmla="*/ 43882 w 269348"/>
                  <a:gd name="T21" fmla="*/ 43882 w 269348"/>
                  <a:gd name="T22" fmla="*/ 43882 w 269348"/>
                  <a:gd name="T23" fmla="*/ 43882 w 269348"/>
                  <a:gd name="T24" fmla="*/ 43882 w 269348"/>
                  <a:gd name="T25" fmla="*/ 43882 w 269348"/>
                  <a:gd name="T26" fmla="*/ 43882 w 269348"/>
                  <a:gd name="T27" fmla="*/ 43882 w 269348"/>
                  <a:gd name="T28" fmla="*/ 43882 w 269348"/>
                  <a:gd name="T29" fmla="*/ 43882 w 269348"/>
                  <a:gd name="T30" fmla="*/ 43882 w 269348"/>
                  <a:gd name="T31" fmla="*/ 43882 w 269348"/>
                  <a:gd name="T32" fmla="*/ 43882 w 269348"/>
                  <a:gd name="T33" fmla="*/ 43882 w 269348"/>
                  <a:gd name="T34" fmla="*/ 43882 w 269348"/>
                  <a:gd name="T35" fmla="*/ 43882 w 269348"/>
                  <a:gd name="T36" fmla="*/ 43882 w 269348"/>
                  <a:gd name="T37" fmla="*/ 43882 w 269348"/>
                  <a:gd name="T38" fmla="*/ 43882 w 269348"/>
                  <a:gd name="T39" fmla="*/ 43882 w 269348"/>
                  <a:gd name="T40" fmla="*/ 43882 w 269348"/>
                  <a:gd name="T41" fmla="*/ 43882 w 269348"/>
                  <a:gd name="T42" fmla="*/ 43882 w 269348"/>
                  <a:gd name="T43" fmla="*/ 43882 w 269348"/>
                  <a:gd name="T44" fmla="*/ 43882 w 269348"/>
                  <a:gd name="T45" fmla="*/ 43882 w 269348"/>
                  <a:gd name="T46" fmla="*/ 43882 w 269348"/>
                  <a:gd name="T47" fmla="*/ 43882 w 269348"/>
                  <a:gd name="T48" fmla="*/ 43882 w 269348"/>
                  <a:gd name="T49" fmla="*/ 43882 w 269348"/>
                  <a:gd name="T50" fmla="*/ 43882 w 269348"/>
                  <a:gd name="T51" fmla="*/ 43882 w 269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356" h="1534">
                    <a:moveTo>
                      <a:pt x="857" y="765"/>
                    </a:moveTo>
                    <a:lnTo>
                      <a:pt x="0" y="1394"/>
                    </a:lnTo>
                    <a:lnTo>
                      <a:pt x="0" y="143"/>
                    </a:lnTo>
                    <a:lnTo>
                      <a:pt x="857" y="765"/>
                    </a:lnTo>
                    <a:close/>
                    <a:moveTo>
                      <a:pt x="1385" y="848"/>
                    </a:moveTo>
                    <a:lnTo>
                      <a:pt x="1217" y="970"/>
                    </a:lnTo>
                    <a:cubicBezTo>
                      <a:pt x="1206" y="979"/>
                      <a:pt x="1192" y="983"/>
                      <a:pt x="1178" y="983"/>
                    </a:cubicBezTo>
                    <a:cubicBezTo>
                      <a:pt x="1164" y="983"/>
                      <a:pt x="1150" y="979"/>
                      <a:pt x="1139" y="970"/>
                    </a:cubicBezTo>
                    <a:lnTo>
                      <a:pt x="970" y="848"/>
                    </a:lnTo>
                    <a:lnTo>
                      <a:pt x="49" y="1523"/>
                    </a:lnTo>
                    <a:cubicBezTo>
                      <a:pt x="62" y="1530"/>
                      <a:pt x="77" y="1534"/>
                      <a:pt x="93" y="1534"/>
                    </a:cubicBezTo>
                    <a:lnTo>
                      <a:pt x="2264" y="1534"/>
                    </a:lnTo>
                    <a:cubicBezTo>
                      <a:pt x="2279" y="1534"/>
                      <a:pt x="2294" y="1531"/>
                      <a:pt x="2306" y="1524"/>
                    </a:cubicBezTo>
                    <a:lnTo>
                      <a:pt x="1385" y="848"/>
                    </a:lnTo>
                    <a:close/>
                    <a:moveTo>
                      <a:pt x="1498" y="765"/>
                    </a:moveTo>
                    <a:lnTo>
                      <a:pt x="2356" y="1395"/>
                    </a:lnTo>
                    <a:lnTo>
                      <a:pt x="2356" y="139"/>
                    </a:lnTo>
                    <a:lnTo>
                      <a:pt x="1498" y="765"/>
                    </a:lnTo>
                    <a:close/>
                    <a:moveTo>
                      <a:pt x="2304" y="12"/>
                    </a:moveTo>
                    <a:cubicBezTo>
                      <a:pt x="2292" y="5"/>
                      <a:pt x="2279" y="0"/>
                      <a:pt x="2264" y="0"/>
                    </a:cubicBezTo>
                    <a:lnTo>
                      <a:pt x="93" y="0"/>
                    </a:lnTo>
                    <a:cubicBezTo>
                      <a:pt x="88" y="0"/>
                      <a:pt x="84" y="0"/>
                      <a:pt x="80" y="1"/>
                    </a:cubicBezTo>
                    <a:cubicBezTo>
                      <a:pt x="80" y="1"/>
                      <a:pt x="79" y="1"/>
                      <a:pt x="78" y="1"/>
                    </a:cubicBezTo>
                    <a:cubicBezTo>
                      <a:pt x="66" y="3"/>
                      <a:pt x="56" y="7"/>
                      <a:pt x="48" y="13"/>
                    </a:cubicBezTo>
                    <a:lnTo>
                      <a:pt x="1178" y="834"/>
                    </a:lnTo>
                    <a:lnTo>
                      <a:pt x="2304" y="12"/>
                    </a:lnTo>
                    <a:close/>
                  </a:path>
                </a:pathLst>
              </a:custGeom>
              <a:solidFill>
                <a:schemeClr val="bg1"/>
              </a:solidFill>
              <a:ln w="12700" cap="flat">
                <a:noFill/>
                <a:miter lim="400000"/>
              </a:ln>
              <a:effectLst/>
            </p:spPr>
            <p:txBody>
              <a:bodyPr anchor="ctr"/>
              <a:lstStyle/>
              <a:p>
                <a:pPr algn="ctr"/>
                <a:endParaRPr/>
              </a:p>
            </p:txBody>
          </p:sp>
        </p:grpSp>
      </p:grpSp>
      <p:grpSp>
        <p:nvGrpSpPr>
          <p:cNvPr id="60" name="组合 59"/>
          <p:cNvGrpSpPr/>
          <p:nvPr/>
        </p:nvGrpSpPr>
        <p:grpSpPr>
          <a:xfrm>
            <a:off x="7971055" y="2126767"/>
            <a:ext cx="3332454" cy="1220554"/>
            <a:chOff x="874713" y="3325188"/>
            <a:chExt cx="3332454" cy="1220554"/>
          </a:xfrm>
        </p:grpSpPr>
        <p:sp>
          <p:nvSpPr>
            <p:cNvPr id="61" name="矩形 60">
              <a:extLst>
                <a:ext uri="{FF2B5EF4-FFF2-40B4-BE49-F238E27FC236}">
                  <a16:creationId xmlns:a16="http://schemas.microsoft.com/office/drawing/2014/main" id="{E3EB1709-6D20-4440-8800-976CC5E9712E}"/>
                </a:ext>
              </a:extLst>
            </p:cNvPr>
            <p:cNvSpPr/>
            <p:nvPr/>
          </p:nvSpPr>
          <p:spPr>
            <a:xfrm>
              <a:off x="874713" y="3677812"/>
              <a:ext cx="3332454" cy="867930"/>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sz="1400" dirty="0">
                  <a:solidFill>
                    <a:schemeClr val="tx1">
                      <a:lumMod val="65000"/>
                      <a:lumOff val="35000"/>
                    </a:schemeClr>
                  </a:solidFill>
                </a:rPr>
                <a:t>用户可以在投影仪或者计算机上进行演示也可以将演示文稿打印出来制作成胶片以便应用到更广泛的领域中</a:t>
              </a:r>
            </a:p>
          </p:txBody>
        </p:sp>
        <p:sp>
          <p:nvSpPr>
            <p:cNvPr id="62" name="矩形 61">
              <a:extLst>
                <a:ext uri="{FF2B5EF4-FFF2-40B4-BE49-F238E27FC236}">
                  <a16:creationId xmlns:a16="http://schemas.microsoft.com/office/drawing/2014/main" id="{CBCE2F27-1948-4AAF-B7D2-B7B4F23C2784}"/>
                </a:ext>
              </a:extLst>
            </p:cNvPr>
            <p:cNvSpPr/>
            <p:nvPr/>
          </p:nvSpPr>
          <p:spPr>
            <a:xfrm>
              <a:off x="874713" y="3325188"/>
              <a:ext cx="2241974" cy="394210"/>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b="1" dirty="0">
                  <a:solidFill>
                    <a:schemeClr val="tx1">
                      <a:lumMod val="65000"/>
                      <a:lumOff val="35000"/>
                    </a:schemeClr>
                  </a:solidFill>
                </a:rPr>
                <a:t>消费习惯</a:t>
              </a:r>
            </a:p>
          </p:txBody>
        </p:sp>
      </p:grpSp>
      <p:grpSp>
        <p:nvGrpSpPr>
          <p:cNvPr id="63" name="组合 62"/>
          <p:cNvGrpSpPr/>
          <p:nvPr/>
        </p:nvGrpSpPr>
        <p:grpSpPr>
          <a:xfrm>
            <a:off x="7971055" y="4202506"/>
            <a:ext cx="3332454" cy="1220554"/>
            <a:chOff x="874713" y="3325188"/>
            <a:chExt cx="3332454" cy="1220554"/>
          </a:xfrm>
        </p:grpSpPr>
        <p:sp>
          <p:nvSpPr>
            <p:cNvPr id="64" name="矩形 63">
              <a:extLst>
                <a:ext uri="{FF2B5EF4-FFF2-40B4-BE49-F238E27FC236}">
                  <a16:creationId xmlns:a16="http://schemas.microsoft.com/office/drawing/2014/main" id="{E3EB1709-6D20-4440-8800-976CC5E9712E}"/>
                </a:ext>
              </a:extLst>
            </p:cNvPr>
            <p:cNvSpPr/>
            <p:nvPr/>
          </p:nvSpPr>
          <p:spPr>
            <a:xfrm>
              <a:off x="874713" y="3677812"/>
              <a:ext cx="3332454" cy="867930"/>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sz="1400" dirty="0">
                  <a:solidFill>
                    <a:schemeClr val="tx1">
                      <a:lumMod val="65000"/>
                      <a:lumOff val="35000"/>
                    </a:schemeClr>
                  </a:solidFill>
                </a:rPr>
                <a:t>用户可以在投影仪或者计算机上进行演示也可以将演示文稿打印出来制作成胶片以便应用到更广泛的领域中</a:t>
              </a:r>
            </a:p>
          </p:txBody>
        </p:sp>
        <p:sp>
          <p:nvSpPr>
            <p:cNvPr id="65" name="矩形 64">
              <a:extLst>
                <a:ext uri="{FF2B5EF4-FFF2-40B4-BE49-F238E27FC236}">
                  <a16:creationId xmlns:a16="http://schemas.microsoft.com/office/drawing/2014/main" id="{CBCE2F27-1948-4AAF-B7D2-B7B4F23C2784}"/>
                </a:ext>
              </a:extLst>
            </p:cNvPr>
            <p:cNvSpPr/>
            <p:nvPr/>
          </p:nvSpPr>
          <p:spPr>
            <a:xfrm>
              <a:off x="874713" y="3325188"/>
              <a:ext cx="2241974" cy="394210"/>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b="1" dirty="0">
                  <a:solidFill>
                    <a:schemeClr val="tx1">
                      <a:lumMod val="65000"/>
                      <a:lumOff val="35000"/>
                    </a:schemeClr>
                  </a:solidFill>
                </a:rPr>
                <a:t>其他优势</a:t>
              </a:r>
            </a:p>
          </p:txBody>
        </p:sp>
      </p:grpSp>
      <p:grpSp>
        <p:nvGrpSpPr>
          <p:cNvPr id="66" name="组合 65"/>
          <p:cNvGrpSpPr/>
          <p:nvPr/>
        </p:nvGrpSpPr>
        <p:grpSpPr>
          <a:xfrm>
            <a:off x="943024" y="2126767"/>
            <a:ext cx="3332454" cy="1220554"/>
            <a:chOff x="874713" y="3325188"/>
            <a:chExt cx="3332454" cy="1220554"/>
          </a:xfrm>
        </p:grpSpPr>
        <p:sp>
          <p:nvSpPr>
            <p:cNvPr id="67" name="矩形 66">
              <a:extLst>
                <a:ext uri="{FF2B5EF4-FFF2-40B4-BE49-F238E27FC236}">
                  <a16:creationId xmlns:a16="http://schemas.microsoft.com/office/drawing/2014/main" id="{E3EB1709-6D20-4440-8800-976CC5E9712E}"/>
                </a:ext>
              </a:extLst>
            </p:cNvPr>
            <p:cNvSpPr/>
            <p:nvPr/>
          </p:nvSpPr>
          <p:spPr>
            <a:xfrm>
              <a:off x="874713" y="3677812"/>
              <a:ext cx="3332454" cy="867930"/>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sz="1400" dirty="0">
                  <a:solidFill>
                    <a:schemeClr val="tx1">
                      <a:lumMod val="65000"/>
                      <a:lumOff val="35000"/>
                    </a:schemeClr>
                  </a:solidFill>
                </a:rPr>
                <a:t>用户可以在投影仪或者计算机上进行演示也可以将演示文稿打印出来制作成胶片以便应用到更广泛的领域中</a:t>
              </a:r>
            </a:p>
          </p:txBody>
        </p:sp>
        <p:sp>
          <p:nvSpPr>
            <p:cNvPr id="68" name="矩形 67">
              <a:extLst>
                <a:ext uri="{FF2B5EF4-FFF2-40B4-BE49-F238E27FC236}">
                  <a16:creationId xmlns:a16="http://schemas.microsoft.com/office/drawing/2014/main" id="{CBCE2F27-1948-4AAF-B7D2-B7B4F23C2784}"/>
                </a:ext>
              </a:extLst>
            </p:cNvPr>
            <p:cNvSpPr/>
            <p:nvPr/>
          </p:nvSpPr>
          <p:spPr>
            <a:xfrm>
              <a:off x="874713" y="3325188"/>
              <a:ext cx="2241974" cy="401264"/>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b="1" dirty="0">
                  <a:solidFill>
                    <a:schemeClr val="tx1">
                      <a:lumMod val="65000"/>
                      <a:lumOff val="35000"/>
                    </a:schemeClr>
                  </a:solidFill>
                </a:rPr>
                <a:t>发展趋势</a:t>
              </a:r>
            </a:p>
          </p:txBody>
        </p:sp>
      </p:grpSp>
      <p:grpSp>
        <p:nvGrpSpPr>
          <p:cNvPr id="69" name="组合 68"/>
          <p:cNvGrpSpPr/>
          <p:nvPr/>
        </p:nvGrpSpPr>
        <p:grpSpPr>
          <a:xfrm>
            <a:off x="943024" y="4202506"/>
            <a:ext cx="3332454" cy="1220554"/>
            <a:chOff x="874713" y="3325188"/>
            <a:chExt cx="3332454" cy="1220554"/>
          </a:xfrm>
        </p:grpSpPr>
        <p:sp>
          <p:nvSpPr>
            <p:cNvPr id="70" name="矩形 69">
              <a:extLst>
                <a:ext uri="{FF2B5EF4-FFF2-40B4-BE49-F238E27FC236}">
                  <a16:creationId xmlns:a16="http://schemas.microsoft.com/office/drawing/2014/main" id="{E3EB1709-6D20-4440-8800-976CC5E9712E}"/>
                </a:ext>
              </a:extLst>
            </p:cNvPr>
            <p:cNvSpPr/>
            <p:nvPr/>
          </p:nvSpPr>
          <p:spPr>
            <a:xfrm>
              <a:off x="874713" y="3677812"/>
              <a:ext cx="3332454" cy="867930"/>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sz="1400" dirty="0">
                  <a:solidFill>
                    <a:schemeClr val="tx1">
                      <a:lumMod val="65000"/>
                      <a:lumOff val="35000"/>
                    </a:schemeClr>
                  </a:solidFill>
                </a:rPr>
                <a:t>用户可以在投影仪或者计算机上进行演示也可以将演示文稿打印出来制作成胶片以便应用到更广泛的领域中</a:t>
              </a:r>
            </a:p>
          </p:txBody>
        </p:sp>
        <p:sp>
          <p:nvSpPr>
            <p:cNvPr id="71" name="矩形 70">
              <a:extLst>
                <a:ext uri="{FF2B5EF4-FFF2-40B4-BE49-F238E27FC236}">
                  <a16:creationId xmlns:a16="http://schemas.microsoft.com/office/drawing/2014/main" id="{CBCE2F27-1948-4AAF-B7D2-B7B4F23C2784}"/>
                </a:ext>
              </a:extLst>
            </p:cNvPr>
            <p:cNvSpPr/>
            <p:nvPr/>
          </p:nvSpPr>
          <p:spPr>
            <a:xfrm>
              <a:off x="874713" y="3325188"/>
              <a:ext cx="2241974" cy="394210"/>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b="1" dirty="0">
                  <a:solidFill>
                    <a:schemeClr val="tx1">
                      <a:lumMod val="65000"/>
                      <a:lumOff val="35000"/>
                    </a:schemeClr>
                  </a:solidFill>
                </a:rPr>
                <a:t>政府支持</a:t>
              </a:r>
            </a:p>
          </p:txBody>
        </p:sp>
      </p:grpSp>
      <p:grpSp>
        <p:nvGrpSpPr>
          <p:cNvPr id="31" name="组合 30"/>
          <p:cNvGrpSpPr/>
          <p:nvPr/>
        </p:nvGrpSpPr>
        <p:grpSpPr>
          <a:xfrm>
            <a:off x="665143" y="572094"/>
            <a:ext cx="4955749" cy="584775"/>
            <a:chOff x="665143" y="572094"/>
            <a:chExt cx="4955749" cy="584775"/>
          </a:xfrm>
        </p:grpSpPr>
        <p:sp>
          <p:nvSpPr>
            <p:cNvPr id="32" name="矩形 31"/>
            <p:cNvSpPr/>
            <p:nvPr/>
          </p:nvSpPr>
          <p:spPr>
            <a:xfrm>
              <a:off x="1725349" y="572094"/>
              <a:ext cx="3895543" cy="584775"/>
            </a:xfrm>
            <a:prstGeom prst="rect">
              <a:avLst/>
            </a:prstGeom>
          </p:spPr>
          <p:txBody>
            <a:bodyPr wrap="square">
              <a:spAutoFit/>
              <a:scene3d>
                <a:camera prst="orthographicFront"/>
                <a:lightRig rig="threePt" dir="t"/>
              </a:scene3d>
              <a:sp3d contourW="12700"/>
            </a:bodyPr>
            <a:lstStyle/>
            <a:p>
              <a:r>
                <a:rPr lang="zh-CN" altLang="en-US" sz="3200" b="1" dirty="0">
                  <a:solidFill>
                    <a:schemeClr val="tx1">
                      <a:lumMod val="75000"/>
                      <a:lumOff val="25000"/>
                    </a:schemeClr>
                  </a:solidFill>
                </a:rPr>
                <a:t>商业项目简介</a:t>
              </a:r>
            </a:p>
          </p:txBody>
        </p:sp>
        <p:sp>
          <p:nvSpPr>
            <p:cNvPr id="33" name="矩形 32"/>
            <p:cNvSpPr/>
            <p:nvPr/>
          </p:nvSpPr>
          <p:spPr>
            <a:xfrm>
              <a:off x="665143" y="572094"/>
              <a:ext cx="636851" cy="584775"/>
            </a:xfrm>
            <a:prstGeom prst="rect">
              <a:avLst/>
            </a:prstGeom>
          </p:spPr>
          <p:txBody>
            <a:bodyPr wrap="square">
              <a:spAutoFit/>
              <a:scene3d>
                <a:camera prst="orthographicFront"/>
                <a:lightRig rig="threePt" dir="t"/>
              </a:scene3d>
              <a:sp3d contourW="12700"/>
            </a:bodyPr>
            <a:lstStyle/>
            <a:p>
              <a:pPr algn="ctr"/>
              <a:r>
                <a:rPr lang="en-US" altLang="zh-CN" sz="3200" b="1" dirty="0">
                  <a:solidFill>
                    <a:schemeClr val="accent1"/>
                  </a:solidFill>
                </a:rPr>
                <a:t>2</a:t>
              </a:r>
              <a:endParaRPr lang="zh-CN" altLang="en-US" sz="3200" b="1" dirty="0">
                <a:solidFill>
                  <a:schemeClr val="accent1"/>
                </a:solidFill>
              </a:endParaRPr>
            </a:p>
          </p:txBody>
        </p:sp>
      </p:grpSp>
    </p:spTree>
    <p:extLst>
      <p:ext uri="{BB962C8B-B14F-4D97-AF65-F5344CB8AC3E}">
        <p14:creationId xmlns:p14="http://schemas.microsoft.com/office/powerpoint/2010/main" val="1994543027"/>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31" presetClass="entr" presetSubtype="0" fill="hold" nodeType="afterEffect">
                                  <p:stCondLst>
                                    <p:cond delay="0"/>
                                  </p:stCondLst>
                                  <p:childTnLst>
                                    <p:set>
                                      <p:cBhvr>
                                        <p:cTn id="12" dur="1" fill="hold">
                                          <p:stCondLst>
                                            <p:cond delay="0"/>
                                          </p:stCondLst>
                                        </p:cTn>
                                        <p:tgtEl>
                                          <p:spTgt spid="66"/>
                                        </p:tgtEl>
                                        <p:attrNameLst>
                                          <p:attrName>style.visibility</p:attrName>
                                        </p:attrNameLst>
                                      </p:cBhvr>
                                      <p:to>
                                        <p:strVal val="visible"/>
                                      </p:to>
                                    </p:set>
                                    <p:anim calcmode="lin" valueType="num">
                                      <p:cBhvr>
                                        <p:cTn id="13" dur="1000" fill="hold"/>
                                        <p:tgtEl>
                                          <p:spTgt spid="66"/>
                                        </p:tgtEl>
                                        <p:attrNameLst>
                                          <p:attrName>ppt_w</p:attrName>
                                        </p:attrNameLst>
                                      </p:cBhvr>
                                      <p:tavLst>
                                        <p:tav tm="0">
                                          <p:val>
                                            <p:fltVal val="0"/>
                                          </p:val>
                                        </p:tav>
                                        <p:tav tm="100000">
                                          <p:val>
                                            <p:strVal val="#ppt_w"/>
                                          </p:val>
                                        </p:tav>
                                      </p:tavLst>
                                    </p:anim>
                                    <p:anim calcmode="lin" valueType="num">
                                      <p:cBhvr>
                                        <p:cTn id="14" dur="1000" fill="hold"/>
                                        <p:tgtEl>
                                          <p:spTgt spid="66"/>
                                        </p:tgtEl>
                                        <p:attrNameLst>
                                          <p:attrName>ppt_h</p:attrName>
                                        </p:attrNameLst>
                                      </p:cBhvr>
                                      <p:tavLst>
                                        <p:tav tm="0">
                                          <p:val>
                                            <p:fltVal val="0"/>
                                          </p:val>
                                        </p:tav>
                                        <p:tav tm="100000">
                                          <p:val>
                                            <p:strVal val="#ppt_h"/>
                                          </p:val>
                                        </p:tav>
                                      </p:tavLst>
                                    </p:anim>
                                    <p:anim calcmode="lin" valueType="num">
                                      <p:cBhvr>
                                        <p:cTn id="15" dur="1000" fill="hold"/>
                                        <p:tgtEl>
                                          <p:spTgt spid="66"/>
                                        </p:tgtEl>
                                        <p:attrNameLst>
                                          <p:attrName>style.rotation</p:attrName>
                                        </p:attrNameLst>
                                      </p:cBhvr>
                                      <p:tavLst>
                                        <p:tav tm="0">
                                          <p:val>
                                            <p:fltVal val="90"/>
                                          </p:val>
                                        </p:tav>
                                        <p:tav tm="100000">
                                          <p:val>
                                            <p:fltVal val="0"/>
                                          </p:val>
                                        </p:tav>
                                      </p:tavLst>
                                    </p:anim>
                                    <p:animEffect transition="in" filter="fade">
                                      <p:cBhvr>
                                        <p:cTn id="16" dur="1000"/>
                                        <p:tgtEl>
                                          <p:spTgt spid="66"/>
                                        </p:tgtEl>
                                      </p:cBhvr>
                                    </p:animEffect>
                                  </p:childTnLst>
                                </p:cTn>
                              </p:par>
                              <p:par>
                                <p:cTn id="17" presetID="31" presetClass="entr" presetSubtype="0" fill="hold" nodeType="withEffect">
                                  <p:stCondLst>
                                    <p:cond delay="0"/>
                                  </p:stCondLst>
                                  <p:childTnLst>
                                    <p:set>
                                      <p:cBhvr>
                                        <p:cTn id="18" dur="1" fill="hold">
                                          <p:stCondLst>
                                            <p:cond delay="0"/>
                                          </p:stCondLst>
                                        </p:cTn>
                                        <p:tgtEl>
                                          <p:spTgt spid="69"/>
                                        </p:tgtEl>
                                        <p:attrNameLst>
                                          <p:attrName>style.visibility</p:attrName>
                                        </p:attrNameLst>
                                      </p:cBhvr>
                                      <p:to>
                                        <p:strVal val="visible"/>
                                      </p:to>
                                    </p:set>
                                    <p:anim calcmode="lin" valueType="num">
                                      <p:cBhvr>
                                        <p:cTn id="19" dur="1000" fill="hold"/>
                                        <p:tgtEl>
                                          <p:spTgt spid="69"/>
                                        </p:tgtEl>
                                        <p:attrNameLst>
                                          <p:attrName>ppt_w</p:attrName>
                                        </p:attrNameLst>
                                      </p:cBhvr>
                                      <p:tavLst>
                                        <p:tav tm="0">
                                          <p:val>
                                            <p:fltVal val="0"/>
                                          </p:val>
                                        </p:tav>
                                        <p:tav tm="100000">
                                          <p:val>
                                            <p:strVal val="#ppt_w"/>
                                          </p:val>
                                        </p:tav>
                                      </p:tavLst>
                                    </p:anim>
                                    <p:anim calcmode="lin" valueType="num">
                                      <p:cBhvr>
                                        <p:cTn id="20" dur="1000" fill="hold"/>
                                        <p:tgtEl>
                                          <p:spTgt spid="69"/>
                                        </p:tgtEl>
                                        <p:attrNameLst>
                                          <p:attrName>ppt_h</p:attrName>
                                        </p:attrNameLst>
                                      </p:cBhvr>
                                      <p:tavLst>
                                        <p:tav tm="0">
                                          <p:val>
                                            <p:fltVal val="0"/>
                                          </p:val>
                                        </p:tav>
                                        <p:tav tm="100000">
                                          <p:val>
                                            <p:strVal val="#ppt_h"/>
                                          </p:val>
                                        </p:tav>
                                      </p:tavLst>
                                    </p:anim>
                                    <p:anim calcmode="lin" valueType="num">
                                      <p:cBhvr>
                                        <p:cTn id="21" dur="1000" fill="hold"/>
                                        <p:tgtEl>
                                          <p:spTgt spid="69"/>
                                        </p:tgtEl>
                                        <p:attrNameLst>
                                          <p:attrName>style.rotation</p:attrName>
                                        </p:attrNameLst>
                                      </p:cBhvr>
                                      <p:tavLst>
                                        <p:tav tm="0">
                                          <p:val>
                                            <p:fltVal val="90"/>
                                          </p:val>
                                        </p:tav>
                                        <p:tav tm="100000">
                                          <p:val>
                                            <p:fltVal val="0"/>
                                          </p:val>
                                        </p:tav>
                                      </p:tavLst>
                                    </p:anim>
                                    <p:animEffect transition="in" filter="fade">
                                      <p:cBhvr>
                                        <p:cTn id="22" dur="1000"/>
                                        <p:tgtEl>
                                          <p:spTgt spid="69"/>
                                        </p:tgtEl>
                                      </p:cBhvr>
                                    </p:animEffect>
                                  </p:childTnLst>
                                </p:cTn>
                              </p:par>
                              <p:par>
                                <p:cTn id="23" presetID="31" presetClass="entr" presetSubtype="0" fill="hold" nodeType="withEffect">
                                  <p:stCondLst>
                                    <p:cond delay="0"/>
                                  </p:stCondLst>
                                  <p:childTnLst>
                                    <p:set>
                                      <p:cBhvr>
                                        <p:cTn id="24" dur="1" fill="hold">
                                          <p:stCondLst>
                                            <p:cond delay="0"/>
                                          </p:stCondLst>
                                        </p:cTn>
                                        <p:tgtEl>
                                          <p:spTgt spid="60"/>
                                        </p:tgtEl>
                                        <p:attrNameLst>
                                          <p:attrName>style.visibility</p:attrName>
                                        </p:attrNameLst>
                                      </p:cBhvr>
                                      <p:to>
                                        <p:strVal val="visible"/>
                                      </p:to>
                                    </p:set>
                                    <p:anim calcmode="lin" valueType="num">
                                      <p:cBhvr>
                                        <p:cTn id="25" dur="1000" fill="hold"/>
                                        <p:tgtEl>
                                          <p:spTgt spid="60"/>
                                        </p:tgtEl>
                                        <p:attrNameLst>
                                          <p:attrName>ppt_w</p:attrName>
                                        </p:attrNameLst>
                                      </p:cBhvr>
                                      <p:tavLst>
                                        <p:tav tm="0">
                                          <p:val>
                                            <p:fltVal val="0"/>
                                          </p:val>
                                        </p:tav>
                                        <p:tav tm="100000">
                                          <p:val>
                                            <p:strVal val="#ppt_w"/>
                                          </p:val>
                                        </p:tav>
                                      </p:tavLst>
                                    </p:anim>
                                    <p:anim calcmode="lin" valueType="num">
                                      <p:cBhvr>
                                        <p:cTn id="26" dur="1000" fill="hold"/>
                                        <p:tgtEl>
                                          <p:spTgt spid="60"/>
                                        </p:tgtEl>
                                        <p:attrNameLst>
                                          <p:attrName>ppt_h</p:attrName>
                                        </p:attrNameLst>
                                      </p:cBhvr>
                                      <p:tavLst>
                                        <p:tav tm="0">
                                          <p:val>
                                            <p:fltVal val="0"/>
                                          </p:val>
                                        </p:tav>
                                        <p:tav tm="100000">
                                          <p:val>
                                            <p:strVal val="#ppt_h"/>
                                          </p:val>
                                        </p:tav>
                                      </p:tavLst>
                                    </p:anim>
                                    <p:anim calcmode="lin" valueType="num">
                                      <p:cBhvr>
                                        <p:cTn id="27" dur="1000" fill="hold"/>
                                        <p:tgtEl>
                                          <p:spTgt spid="60"/>
                                        </p:tgtEl>
                                        <p:attrNameLst>
                                          <p:attrName>style.rotation</p:attrName>
                                        </p:attrNameLst>
                                      </p:cBhvr>
                                      <p:tavLst>
                                        <p:tav tm="0">
                                          <p:val>
                                            <p:fltVal val="90"/>
                                          </p:val>
                                        </p:tav>
                                        <p:tav tm="100000">
                                          <p:val>
                                            <p:fltVal val="0"/>
                                          </p:val>
                                        </p:tav>
                                      </p:tavLst>
                                    </p:anim>
                                    <p:animEffect transition="in" filter="fade">
                                      <p:cBhvr>
                                        <p:cTn id="28" dur="1000"/>
                                        <p:tgtEl>
                                          <p:spTgt spid="60"/>
                                        </p:tgtEl>
                                      </p:cBhvr>
                                    </p:animEffect>
                                  </p:childTnLst>
                                </p:cTn>
                              </p:par>
                              <p:par>
                                <p:cTn id="29" presetID="31" presetClass="entr" presetSubtype="0" fill="hold" nodeType="withEffect">
                                  <p:stCondLst>
                                    <p:cond delay="0"/>
                                  </p:stCondLst>
                                  <p:childTnLst>
                                    <p:set>
                                      <p:cBhvr>
                                        <p:cTn id="30" dur="1" fill="hold">
                                          <p:stCondLst>
                                            <p:cond delay="0"/>
                                          </p:stCondLst>
                                        </p:cTn>
                                        <p:tgtEl>
                                          <p:spTgt spid="63"/>
                                        </p:tgtEl>
                                        <p:attrNameLst>
                                          <p:attrName>style.visibility</p:attrName>
                                        </p:attrNameLst>
                                      </p:cBhvr>
                                      <p:to>
                                        <p:strVal val="visible"/>
                                      </p:to>
                                    </p:set>
                                    <p:anim calcmode="lin" valueType="num">
                                      <p:cBhvr>
                                        <p:cTn id="31" dur="1000" fill="hold"/>
                                        <p:tgtEl>
                                          <p:spTgt spid="63"/>
                                        </p:tgtEl>
                                        <p:attrNameLst>
                                          <p:attrName>ppt_w</p:attrName>
                                        </p:attrNameLst>
                                      </p:cBhvr>
                                      <p:tavLst>
                                        <p:tav tm="0">
                                          <p:val>
                                            <p:fltVal val="0"/>
                                          </p:val>
                                        </p:tav>
                                        <p:tav tm="100000">
                                          <p:val>
                                            <p:strVal val="#ppt_w"/>
                                          </p:val>
                                        </p:tav>
                                      </p:tavLst>
                                    </p:anim>
                                    <p:anim calcmode="lin" valueType="num">
                                      <p:cBhvr>
                                        <p:cTn id="32" dur="1000" fill="hold"/>
                                        <p:tgtEl>
                                          <p:spTgt spid="63"/>
                                        </p:tgtEl>
                                        <p:attrNameLst>
                                          <p:attrName>ppt_h</p:attrName>
                                        </p:attrNameLst>
                                      </p:cBhvr>
                                      <p:tavLst>
                                        <p:tav tm="0">
                                          <p:val>
                                            <p:fltVal val="0"/>
                                          </p:val>
                                        </p:tav>
                                        <p:tav tm="100000">
                                          <p:val>
                                            <p:strVal val="#ppt_h"/>
                                          </p:val>
                                        </p:tav>
                                      </p:tavLst>
                                    </p:anim>
                                    <p:anim calcmode="lin" valueType="num">
                                      <p:cBhvr>
                                        <p:cTn id="33" dur="1000" fill="hold"/>
                                        <p:tgtEl>
                                          <p:spTgt spid="63"/>
                                        </p:tgtEl>
                                        <p:attrNameLst>
                                          <p:attrName>style.rotation</p:attrName>
                                        </p:attrNameLst>
                                      </p:cBhvr>
                                      <p:tavLst>
                                        <p:tav tm="0">
                                          <p:val>
                                            <p:fltVal val="90"/>
                                          </p:val>
                                        </p:tav>
                                        <p:tav tm="100000">
                                          <p:val>
                                            <p:fltVal val="0"/>
                                          </p:val>
                                        </p:tav>
                                      </p:tavLst>
                                    </p:anim>
                                    <p:animEffect transition="in" filter="fade">
                                      <p:cBhvr>
                                        <p:cTn id="34" dur="10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rot="5400000">
            <a:off x="11179780" y="5945870"/>
            <a:ext cx="960815" cy="185964"/>
            <a:chOff x="3512458" y="-1378856"/>
            <a:chExt cx="4049484" cy="783770"/>
          </a:xfrm>
        </p:grpSpPr>
        <p:sp>
          <p:nvSpPr>
            <p:cNvPr id="4" name="椭圆 3"/>
            <p:cNvSpPr/>
            <p:nvPr/>
          </p:nvSpPr>
          <p:spPr>
            <a:xfrm>
              <a:off x="3512458" y="-1378856"/>
              <a:ext cx="783770" cy="783770"/>
            </a:xfrm>
            <a:prstGeom prst="ellipse">
              <a:avLst/>
            </a:prstGeom>
            <a:solidFill>
              <a:srgbClr val="D521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椭圆 4"/>
            <p:cNvSpPr/>
            <p:nvPr/>
          </p:nvSpPr>
          <p:spPr>
            <a:xfrm>
              <a:off x="4601029" y="-1378856"/>
              <a:ext cx="783770" cy="783770"/>
            </a:xfrm>
            <a:prstGeom prst="ellipse">
              <a:avLst/>
            </a:prstGeom>
            <a:solidFill>
              <a:srgbClr val="4AB5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p:cNvSpPr/>
            <p:nvPr/>
          </p:nvSpPr>
          <p:spPr>
            <a:xfrm>
              <a:off x="5689600" y="-1378856"/>
              <a:ext cx="783770" cy="783770"/>
            </a:xfrm>
            <a:prstGeom prst="ellipse">
              <a:avLst/>
            </a:prstGeom>
            <a:solidFill>
              <a:srgbClr val="F27E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p:cNvSpPr/>
            <p:nvPr/>
          </p:nvSpPr>
          <p:spPr>
            <a:xfrm>
              <a:off x="6778172" y="-1378856"/>
              <a:ext cx="783770" cy="783770"/>
            </a:xfrm>
            <a:prstGeom prst="ellipse">
              <a:avLst/>
            </a:prstGeom>
            <a:solidFill>
              <a:srgbClr val="9FCB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6" name="组合 15"/>
          <p:cNvGrpSpPr/>
          <p:nvPr/>
        </p:nvGrpSpPr>
        <p:grpSpPr>
          <a:xfrm>
            <a:off x="874714" y="1039813"/>
            <a:ext cx="5033070" cy="4437574"/>
            <a:chOff x="874714" y="1039813"/>
            <a:chExt cx="5033070" cy="4437574"/>
          </a:xfrm>
        </p:grpSpPr>
        <p:pic>
          <p:nvPicPr>
            <p:cNvPr id="2" name="图片 1"/>
            <p:cNvPicPr>
              <a:picLocks noChangeAspect="1"/>
            </p:cNvPicPr>
            <p:nvPr/>
          </p:nvPicPr>
          <p:blipFill rotWithShape="1">
            <a:blip r:embed="rId3" cstate="print">
              <a:extLst>
                <a:ext uri="{28A0092B-C50C-407E-A947-70E740481C1C}">
                  <a14:useLocalDpi xmlns:a14="http://schemas.microsoft.com/office/drawing/2010/main" val="0"/>
                </a:ext>
              </a:extLst>
            </a:blip>
            <a:srcRect t="7663"/>
            <a:stretch/>
          </p:blipFill>
          <p:spPr>
            <a:xfrm>
              <a:off x="874714" y="1039813"/>
              <a:ext cx="5033070" cy="4437574"/>
            </a:xfrm>
            <a:prstGeom prst="rect">
              <a:avLst/>
            </a:prstGeom>
          </p:spPr>
        </p:pic>
        <p:sp>
          <p:nvSpPr>
            <p:cNvPr id="8" name="文本框 7"/>
            <p:cNvSpPr txBox="1"/>
            <p:nvPr/>
          </p:nvSpPr>
          <p:spPr>
            <a:xfrm>
              <a:off x="2260995" y="2935434"/>
              <a:ext cx="2048381" cy="646331"/>
            </a:xfrm>
            <a:prstGeom prst="rect">
              <a:avLst/>
            </a:prstGeom>
            <a:noFill/>
          </p:spPr>
          <p:txBody>
            <a:bodyPr wrap="none" rtlCol="0">
              <a:spAutoFit/>
              <a:scene3d>
                <a:camera prst="orthographicFront"/>
                <a:lightRig rig="threePt" dir="t"/>
              </a:scene3d>
              <a:sp3d contourW="12700"/>
            </a:bodyPr>
            <a:lstStyle/>
            <a:p>
              <a:pPr algn="ctr"/>
              <a:r>
                <a:rPr lang="en-US" altLang="zh-CN" sz="3600" b="1" dirty="0">
                  <a:solidFill>
                    <a:schemeClr val="accent1"/>
                  </a:solidFill>
                </a:rPr>
                <a:t>PART 03</a:t>
              </a:r>
              <a:endParaRPr lang="zh-CN" altLang="en-US" sz="3600" b="1" dirty="0">
                <a:solidFill>
                  <a:schemeClr val="accent1"/>
                </a:solidFill>
              </a:endParaRPr>
            </a:p>
          </p:txBody>
        </p:sp>
      </p:grpSp>
      <p:sp>
        <p:nvSpPr>
          <p:cNvPr id="10" name="矩形 9"/>
          <p:cNvSpPr/>
          <p:nvPr/>
        </p:nvSpPr>
        <p:spPr>
          <a:xfrm>
            <a:off x="6613071" y="2457222"/>
            <a:ext cx="3895543" cy="904863"/>
          </a:xfrm>
          <a:prstGeom prst="rect">
            <a:avLst/>
          </a:prstGeom>
        </p:spPr>
        <p:txBody>
          <a:bodyPr wrap="square">
            <a:spAutoFit/>
            <a:scene3d>
              <a:camera prst="orthographicFront"/>
              <a:lightRig rig="threePt" dir="t"/>
            </a:scene3d>
            <a:sp3d contourW="12700"/>
          </a:bodyPr>
          <a:lstStyle/>
          <a:p>
            <a:pPr>
              <a:lnSpc>
                <a:spcPct val="120000"/>
              </a:lnSpc>
            </a:pPr>
            <a:r>
              <a:rPr lang="zh-CN" altLang="en-US" sz="4400" b="1" dirty="0">
                <a:solidFill>
                  <a:schemeClr val="accent1"/>
                </a:solidFill>
              </a:rPr>
              <a:t>产品和运营</a:t>
            </a:r>
          </a:p>
        </p:txBody>
      </p:sp>
      <p:sp>
        <p:nvSpPr>
          <p:cNvPr id="11" name="矩形 10"/>
          <p:cNvSpPr/>
          <p:nvPr/>
        </p:nvSpPr>
        <p:spPr>
          <a:xfrm>
            <a:off x="8524693" y="3644545"/>
            <a:ext cx="2190750" cy="387798"/>
          </a:xfrm>
          <a:prstGeom prst="rect">
            <a:avLst/>
          </a:prstGeom>
        </p:spPr>
        <p:txBody>
          <a:bodyPr wrap="square">
            <a:spAutoFit/>
            <a:scene3d>
              <a:camera prst="orthographicFront"/>
              <a:lightRig rig="threePt" dir="t"/>
            </a:scene3d>
            <a:sp3d contourW="12700"/>
          </a:bodyPr>
          <a:lstStyle/>
          <a:p>
            <a:pPr marL="571500" indent="-571500">
              <a:lnSpc>
                <a:spcPct val="120000"/>
              </a:lnSpc>
              <a:buFont typeface="Wingdings" panose="05000000000000000000" pitchFamily="2" charset="2"/>
              <a:buChar char="l"/>
            </a:pPr>
            <a:r>
              <a:rPr lang="zh-CN" altLang="en-US" sz="1600" b="1" dirty="0">
                <a:solidFill>
                  <a:schemeClr val="accent1"/>
                </a:solidFill>
              </a:rPr>
              <a:t>产品形式</a:t>
            </a:r>
          </a:p>
        </p:txBody>
      </p:sp>
      <p:sp>
        <p:nvSpPr>
          <p:cNvPr id="12" name="矩形 11"/>
          <p:cNvSpPr/>
          <p:nvPr/>
        </p:nvSpPr>
        <p:spPr>
          <a:xfrm>
            <a:off x="8524693" y="4083351"/>
            <a:ext cx="2190750" cy="387798"/>
          </a:xfrm>
          <a:prstGeom prst="rect">
            <a:avLst/>
          </a:prstGeom>
        </p:spPr>
        <p:txBody>
          <a:bodyPr wrap="square">
            <a:spAutoFit/>
            <a:scene3d>
              <a:camera prst="orthographicFront"/>
              <a:lightRig rig="threePt" dir="t"/>
            </a:scene3d>
            <a:sp3d contourW="12700"/>
          </a:bodyPr>
          <a:lstStyle/>
          <a:p>
            <a:pPr marL="571500" indent="-571500">
              <a:lnSpc>
                <a:spcPct val="120000"/>
              </a:lnSpc>
              <a:buFont typeface="Wingdings" panose="05000000000000000000" pitchFamily="2" charset="2"/>
              <a:buChar char="l"/>
            </a:pPr>
            <a:r>
              <a:rPr lang="zh-CN" altLang="en-US" sz="1600" b="1" dirty="0">
                <a:solidFill>
                  <a:schemeClr val="accent1"/>
                </a:solidFill>
              </a:rPr>
              <a:t>销售推广</a:t>
            </a:r>
          </a:p>
        </p:txBody>
      </p:sp>
      <p:sp>
        <p:nvSpPr>
          <p:cNvPr id="13" name="矩形 12"/>
          <p:cNvSpPr/>
          <p:nvPr/>
        </p:nvSpPr>
        <p:spPr>
          <a:xfrm>
            <a:off x="6743700" y="3644545"/>
            <a:ext cx="2190750" cy="360612"/>
          </a:xfrm>
          <a:prstGeom prst="rect">
            <a:avLst/>
          </a:prstGeom>
        </p:spPr>
        <p:txBody>
          <a:bodyPr wrap="square">
            <a:spAutoFit/>
            <a:scene3d>
              <a:camera prst="orthographicFront"/>
              <a:lightRig rig="threePt" dir="t"/>
            </a:scene3d>
            <a:sp3d contourW="12700"/>
          </a:bodyPr>
          <a:lstStyle/>
          <a:p>
            <a:pPr marL="571500" indent="-571500">
              <a:lnSpc>
                <a:spcPct val="120000"/>
              </a:lnSpc>
              <a:buFont typeface="Wingdings" panose="05000000000000000000" pitchFamily="2" charset="2"/>
              <a:buChar char="l"/>
            </a:pPr>
            <a:r>
              <a:rPr lang="zh-CN" altLang="en-US" sz="1600" b="1" dirty="0">
                <a:solidFill>
                  <a:schemeClr val="accent1"/>
                </a:solidFill>
              </a:rPr>
              <a:t>产品概述</a:t>
            </a:r>
          </a:p>
        </p:txBody>
      </p:sp>
      <p:sp>
        <p:nvSpPr>
          <p:cNvPr id="14" name="矩形 13"/>
          <p:cNvSpPr/>
          <p:nvPr/>
        </p:nvSpPr>
        <p:spPr>
          <a:xfrm>
            <a:off x="6743700" y="4083350"/>
            <a:ext cx="2190750" cy="360612"/>
          </a:xfrm>
          <a:prstGeom prst="rect">
            <a:avLst/>
          </a:prstGeom>
        </p:spPr>
        <p:txBody>
          <a:bodyPr wrap="square">
            <a:spAutoFit/>
            <a:scene3d>
              <a:camera prst="orthographicFront"/>
              <a:lightRig rig="threePt" dir="t"/>
            </a:scene3d>
            <a:sp3d contourW="12700"/>
          </a:bodyPr>
          <a:lstStyle/>
          <a:p>
            <a:pPr marL="571500" indent="-571500">
              <a:lnSpc>
                <a:spcPct val="120000"/>
              </a:lnSpc>
              <a:buFont typeface="Wingdings" panose="05000000000000000000" pitchFamily="2" charset="2"/>
              <a:buChar char="l"/>
            </a:pPr>
            <a:r>
              <a:rPr lang="zh-CN" altLang="en-US" sz="1600" b="1" dirty="0">
                <a:solidFill>
                  <a:schemeClr val="accent1"/>
                </a:solidFill>
              </a:rPr>
              <a:t>网络营销</a:t>
            </a:r>
          </a:p>
        </p:txBody>
      </p:sp>
    </p:spTree>
    <p:extLst>
      <p:ext uri="{BB962C8B-B14F-4D97-AF65-F5344CB8AC3E}">
        <p14:creationId xmlns:p14="http://schemas.microsoft.com/office/powerpoint/2010/main" val="6385693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0">
        <p15:prstTrans prst="crush"/>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par>
                          <p:cTn id="10" fill="hold">
                            <p:stCondLst>
                              <p:cond delay="500"/>
                            </p:stCondLst>
                            <p:childTnLst>
                              <p:par>
                                <p:cTn id="11" presetID="22" presetClass="entr" presetSubtype="2"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right)">
                                      <p:cBhvr>
                                        <p:cTn id="13" dur="500"/>
                                        <p:tgtEl>
                                          <p:spTgt spid="10"/>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p:cNvGrpSpPr/>
          <p:nvPr/>
        </p:nvGrpSpPr>
        <p:grpSpPr>
          <a:xfrm>
            <a:off x="2695791" y="3861572"/>
            <a:ext cx="3031415" cy="1391639"/>
            <a:chOff x="1155046" y="1914620"/>
            <a:chExt cx="3031415" cy="1391639"/>
          </a:xfrm>
        </p:grpSpPr>
        <p:sp>
          <p:nvSpPr>
            <p:cNvPr id="8" name="矩形 7"/>
            <p:cNvSpPr/>
            <p:nvPr/>
          </p:nvSpPr>
          <p:spPr>
            <a:xfrm>
              <a:off x="1155046" y="2352152"/>
              <a:ext cx="3031415" cy="954107"/>
            </a:xfrm>
            <a:prstGeom prst="rect">
              <a:avLst/>
            </a:prstGeom>
          </p:spPr>
          <p:txBody>
            <a:bodyPr wrap="square">
              <a:spAutoFit/>
              <a:scene3d>
                <a:camera prst="orthographicFront"/>
                <a:lightRig rig="threePt" dir="t"/>
              </a:scene3d>
              <a:sp3d contourW="12700"/>
            </a:bodyPr>
            <a:lstStyle/>
            <a:p>
              <a:r>
                <a:rPr lang="en-US" altLang="zh-CN" sz="1400" dirty="0">
                  <a:solidFill>
                    <a:schemeClr val="tx1">
                      <a:lumMod val="65000"/>
                      <a:lumOff val="35000"/>
                    </a:schemeClr>
                  </a:solidFill>
                </a:rPr>
                <a:t>The user can demonstrate on a projector or computer, or print the presentation and make it into a film to be used</a:t>
              </a:r>
            </a:p>
          </p:txBody>
        </p:sp>
        <p:sp>
          <p:nvSpPr>
            <p:cNvPr id="9" name="文本框 8"/>
            <p:cNvSpPr txBox="1"/>
            <p:nvPr/>
          </p:nvSpPr>
          <p:spPr>
            <a:xfrm>
              <a:off x="1155047" y="1914620"/>
              <a:ext cx="1210588" cy="400110"/>
            </a:xfrm>
            <a:prstGeom prst="rect">
              <a:avLst/>
            </a:prstGeom>
            <a:noFill/>
          </p:spPr>
          <p:txBody>
            <a:bodyPr wrap="none" rtlCol="0">
              <a:spAutoFit/>
              <a:scene3d>
                <a:camera prst="orthographicFront"/>
                <a:lightRig rig="threePt" dir="t"/>
              </a:scene3d>
              <a:sp3d contourW="12700"/>
            </a:bodyPr>
            <a:lstStyle/>
            <a:p>
              <a:r>
                <a:rPr lang="zh-CN" altLang="en-US" sz="2000" b="1" dirty="0">
                  <a:solidFill>
                    <a:schemeClr val="tx1">
                      <a:lumMod val="65000"/>
                      <a:lumOff val="35000"/>
                    </a:schemeClr>
                  </a:solidFill>
                  <a:latin typeface="+mj-ea"/>
                  <a:ea typeface="+mj-ea"/>
                </a:rPr>
                <a:t>线上网络</a:t>
              </a:r>
            </a:p>
          </p:txBody>
        </p:sp>
      </p:grpSp>
      <p:grpSp>
        <p:nvGrpSpPr>
          <p:cNvPr id="10" name="组合 9"/>
          <p:cNvGrpSpPr/>
          <p:nvPr/>
        </p:nvGrpSpPr>
        <p:grpSpPr>
          <a:xfrm>
            <a:off x="6456217" y="3861572"/>
            <a:ext cx="3031415" cy="1391639"/>
            <a:chOff x="1155046" y="1914620"/>
            <a:chExt cx="3031415" cy="1391639"/>
          </a:xfrm>
        </p:grpSpPr>
        <p:sp>
          <p:nvSpPr>
            <p:cNvPr id="11" name="矩形 10"/>
            <p:cNvSpPr/>
            <p:nvPr/>
          </p:nvSpPr>
          <p:spPr>
            <a:xfrm>
              <a:off x="1155046" y="2352152"/>
              <a:ext cx="3031415" cy="954107"/>
            </a:xfrm>
            <a:prstGeom prst="rect">
              <a:avLst/>
            </a:prstGeom>
          </p:spPr>
          <p:txBody>
            <a:bodyPr wrap="square">
              <a:spAutoFit/>
              <a:scene3d>
                <a:camera prst="orthographicFront"/>
                <a:lightRig rig="threePt" dir="t"/>
              </a:scene3d>
              <a:sp3d contourW="12700"/>
            </a:bodyPr>
            <a:lstStyle/>
            <a:p>
              <a:pPr algn="r"/>
              <a:r>
                <a:rPr lang="en-US" altLang="zh-CN" sz="1400" dirty="0">
                  <a:solidFill>
                    <a:schemeClr val="tx1">
                      <a:lumMod val="65000"/>
                      <a:lumOff val="35000"/>
                    </a:schemeClr>
                  </a:solidFill>
                </a:rPr>
                <a:t>The user can demonstrate on a projector or computer, or print the presentation and make it into a film to be used</a:t>
              </a:r>
            </a:p>
          </p:txBody>
        </p:sp>
        <p:sp>
          <p:nvSpPr>
            <p:cNvPr id="12" name="文本框 11"/>
            <p:cNvSpPr txBox="1"/>
            <p:nvPr/>
          </p:nvSpPr>
          <p:spPr>
            <a:xfrm>
              <a:off x="2975873" y="1914620"/>
              <a:ext cx="1210588" cy="400110"/>
            </a:xfrm>
            <a:prstGeom prst="rect">
              <a:avLst/>
            </a:prstGeom>
            <a:noFill/>
          </p:spPr>
          <p:txBody>
            <a:bodyPr wrap="none" rtlCol="0">
              <a:spAutoFit/>
              <a:scene3d>
                <a:camera prst="orthographicFront"/>
                <a:lightRig rig="threePt" dir="t"/>
              </a:scene3d>
              <a:sp3d contourW="12700"/>
            </a:bodyPr>
            <a:lstStyle/>
            <a:p>
              <a:pPr algn="r"/>
              <a:r>
                <a:rPr lang="zh-CN" altLang="en-US" sz="2000" b="1" dirty="0">
                  <a:solidFill>
                    <a:schemeClr val="tx1">
                      <a:lumMod val="65000"/>
                      <a:lumOff val="35000"/>
                    </a:schemeClr>
                  </a:solidFill>
                  <a:latin typeface="+mj-ea"/>
                  <a:ea typeface="+mj-ea"/>
                </a:rPr>
                <a:t>线下门店</a:t>
              </a:r>
            </a:p>
          </p:txBody>
        </p:sp>
      </p:grpSp>
      <p:cxnSp>
        <p:nvCxnSpPr>
          <p:cNvPr id="14" name="直接连接符 13"/>
          <p:cNvCxnSpPr/>
          <p:nvPr/>
        </p:nvCxnSpPr>
        <p:spPr>
          <a:xfrm flipH="1">
            <a:off x="5731495" y="3659869"/>
            <a:ext cx="729011" cy="1857829"/>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6" name="矩形 15"/>
          <p:cNvSpPr/>
          <p:nvPr/>
        </p:nvSpPr>
        <p:spPr>
          <a:xfrm>
            <a:off x="3048001" y="2455117"/>
            <a:ext cx="6096000" cy="584775"/>
          </a:xfrm>
          <a:prstGeom prst="rect">
            <a:avLst/>
          </a:prstGeom>
        </p:spPr>
        <p:txBody>
          <a:bodyPr wrap="square">
            <a:spAutoFit/>
            <a:scene3d>
              <a:camera prst="orthographicFront"/>
              <a:lightRig rig="threePt" dir="t"/>
            </a:scene3d>
            <a:sp3d contourW="12700"/>
          </a:bodyPr>
          <a:lstStyle/>
          <a:p>
            <a:pPr algn="ctr"/>
            <a:r>
              <a:rPr lang="en-US" altLang="zh-CN" sz="1600" dirty="0">
                <a:solidFill>
                  <a:schemeClr val="tx1">
                    <a:lumMod val="65000"/>
                    <a:lumOff val="35000"/>
                  </a:schemeClr>
                </a:solidFill>
              </a:rPr>
              <a:t>The user can demonstrate on a projector or computer, or print the presentation and make it into a film to be used</a:t>
            </a:r>
          </a:p>
        </p:txBody>
      </p:sp>
      <p:grpSp>
        <p:nvGrpSpPr>
          <p:cNvPr id="24" name="组合 23"/>
          <p:cNvGrpSpPr/>
          <p:nvPr/>
        </p:nvGrpSpPr>
        <p:grpSpPr>
          <a:xfrm>
            <a:off x="4889995" y="1809789"/>
            <a:ext cx="2412010" cy="470318"/>
            <a:chOff x="4889995" y="1809789"/>
            <a:chExt cx="2412010" cy="470318"/>
          </a:xfrm>
        </p:grpSpPr>
        <p:sp>
          <p:nvSpPr>
            <p:cNvPr id="15" name="矩形 14"/>
            <p:cNvSpPr/>
            <p:nvPr/>
          </p:nvSpPr>
          <p:spPr>
            <a:xfrm>
              <a:off x="4889995" y="1809789"/>
              <a:ext cx="2412010" cy="46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contourW="12700"/>
            </a:bodyPr>
            <a:lstStyle/>
            <a:p>
              <a:pPr algn="ctr"/>
              <a:endParaRPr lang="zh-CN" altLang="en-US"/>
            </a:p>
          </p:txBody>
        </p:sp>
        <p:sp>
          <p:nvSpPr>
            <p:cNvPr id="17" name="文本框 16"/>
            <p:cNvSpPr txBox="1"/>
            <p:nvPr/>
          </p:nvSpPr>
          <p:spPr>
            <a:xfrm>
              <a:off x="5388116" y="1818442"/>
              <a:ext cx="1415772" cy="461665"/>
            </a:xfrm>
            <a:prstGeom prst="rect">
              <a:avLst/>
            </a:prstGeom>
            <a:noFill/>
          </p:spPr>
          <p:txBody>
            <a:bodyPr wrap="none" rtlCol="0">
              <a:spAutoFit/>
              <a:scene3d>
                <a:camera prst="orthographicFront"/>
                <a:lightRig rig="threePt" dir="t"/>
              </a:scene3d>
              <a:sp3d contourW="12700"/>
            </a:bodyPr>
            <a:lstStyle/>
            <a:p>
              <a:pPr algn="ctr"/>
              <a:r>
                <a:rPr lang="zh-CN" altLang="en-US" sz="2400" b="1" dirty="0">
                  <a:solidFill>
                    <a:schemeClr val="bg1"/>
                  </a:solidFill>
                  <a:latin typeface="+mj-ea"/>
                  <a:ea typeface="+mj-ea"/>
                </a:rPr>
                <a:t>产品简介</a:t>
              </a:r>
            </a:p>
          </p:txBody>
        </p:sp>
      </p:grpSp>
      <p:pic>
        <p:nvPicPr>
          <p:cNvPr id="21" name="图片占位符 20"/>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l="16136" r="16136"/>
          <a:stretch>
            <a:fillRect/>
          </a:stretch>
        </p:blipFill>
        <p:spPr>
          <a:ln>
            <a:solidFill>
              <a:schemeClr val="accent1"/>
            </a:solidFill>
          </a:ln>
        </p:spPr>
      </p:pic>
      <p:pic>
        <p:nvPicPr>
          <p:cNvPr id="23" name="图片占位符 22"/>
          <p:cNvPicPr>
            <a:picLocks noGrp="1" noChangeAspect="1"/>
          </p:cNvPicPr>
          <p:nvPr>
            <p:ph type="pic" sz="quarter" idx="11"/>
          </p:nvPr>
        </p:nvPicPr>
        <p:blipFill>
          <a:blip r:embed="rId4" cstate="print">
            <a:extLst>
              <a:ext uri="{28A0092B-C50C-407E-A947-70E740481C1C}">
                <a14:useLocalDpi xmlns:a14="http://schemas.microsoft.com/office/drawing/2010/main" val="0"/>
              </a:ext>
            </a:extLst>
          </a:blip>
          <a:srcRect l="12539" r="12539"/>
          <a:stretch>
            <a:fillRect/>
          </a:stretch>
        </p:blipFill>
        <p:spPr>
          <a:ln>
            <a:solidFill>
              <a:schemeClr val="accent1"/>
            </a:solidFill>
          </a:ln>
        </p:spPr>
      </p:pic>
      <p:grpSp>
        <p:nvGrpSpPr>
          <p:cNvPr id="18" name="组合 17"/>
          <p:cNvGrpSpPr/>
          <p:nvPr/>
        </p:nvGrpSpPr>
        <p:grpSpPr>
          <a:xfrm>
            <a:off x="665143" y="572094"/>
            <a:ext cx="4955749" cy="584775"/>
            <a:chOff x="665143" y="572094"/>
            <a:chExt cx="4955749" cy="584775"/>
          </a:xfrm>
        </p:grpSpPr>
        <p:sp>
          <p:nvSpPr>
            <p:cNvPr id="19" name="矩形 18"/>
            <p:cNvSpPr/>
            <p:nvPr/>
          </p:nvSpPr>
          <p:spPr>
            <a:xfrm>
              <a:off x="1725349" y="572094"/>
              <a:ext cx="3895543" cy="584775"/>
            </a:xfrm>
            <a:prstGeom prst="rect">
              <a:avLst/>
            </a:prstGeom>
          </p:spPr>
          <p:txBody>
            <a:bodyPr wrap="square">
              <a:spAutoFit/>
              <a:scene3d>
                <a:camera prst="orthographicFront"/>
                <a:lightRig rig="threePt" dir="t"/>
              </a:scene3d>
              <a:sp3d contourW="12700"/>
            </a:bodyPr>
            <a:lstStyle/>
            <a:p>
              <a:r>
                <a:rPr lang="zh-CN" altLang="en-US" sz="3200" b="1" dirty="0">
                  <a:solidFill>
                    <a:schemeClr val="tx1">
                      <a:lumMod val="75000"/>
                      <a:lumOff val="25000"/>
                    </a:schemeClr>
                  </a:solidFill>
                </a:rPr>
                <a:t>产品和运营</a:t>
              </a:r>
            </a:p>
          </p:txBody>
        </p:sp>
        <p:sp>
          <p:nvSpPr>
            <p:cNvPr id="20" name="矩形 19"/>
            <p:cNvSpPr/>
            <p:nvPr/>
          </p:nvSpPr>
          <p:spPr>
            <a:xfrm>
              <a:off x="665143" y="572094"/>
              <a:ext cx="636851" cy="584775"/>
            </a:xfrm>
            <a:prstGeom prst="rect">
              <a:avLst/>
            </a:prstGeom>
          </p:spPr>
          <p:txBody>
            <a:bodyPr wrap="square">
              <a:spAutoFit/>
              <a:scene3d>
                <a:camera prst="orthographicFront"/>
                <a:lightRig rig="threePt" dir="t"/>
              </a:scene3d>
              <a:sp3d contourW="12700"/>
            </a:bodyPr>
            <a:lstStyle/>
            <a:p>
              <a:pPr algn="ctr"/>
              <a:r>
                <a:rPr lang="en-US" altLang="zh-CN" sz="3200" b="1" dirty="0">
                  <a:solidFill>
                    <a:schemeClr val="accent1"/>
                  </a:solidFill>
                </a:rPr>
                <a:t>3</a:t>
              </a:r>
              <a:endParaRPr lang="zh-CN" altLang="en-US" sz="3200" b="1" dirty="0">
                <a:solidFill>
                  <a:schemeClr val="accent1"/>
                </a:solidFill>
              </a:endParaRPr>
            </a:p>
          </p:txBody>
        </p:sp>
      </p:grpSp>
    </p:spTree>
    <p:extLst>
      <p:ext uri="{BB962C8B-B14F-4D97-AF65-F5344CB8AC3E}">
        <p14:creationId xmlns:p14="http://schemas.microsoft.com/office/powerpoint/2010/main" val="3846726638"/>
      </p:ext>
    </p:extLst>
  </p:cSld>
  <p:clrMapOvr>
    <a:masterClrMapping/>
  </p:clrMapOvr>
  <p:transition spd="slow"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4" presetClass="entr" presetSubtype="10" fill="hold" grpId="0" nodeType="after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randombar(horizontal)">
                                      <p:cBhvr>
                                        <p:cTn id="12" dur="500"/>
                                        <p:tgtEl>
                                          <p:spTgt spid="16"/>
                                        </p:tgtEl>
                                      </p:cBhvr>
                                    </p:animEffect>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21"/>
                                        </p:tgtEl>
                                        <p:attrNameLst>
                                          <p:attrName>style.visibility</p:attrName>
                                        </p:attrNameLst>
                                      </p:cBhvr>
                                      <p:to>
                                        <p:strVal val="visible"/>
                                      </p:to>
                                    </p:set>
                                    <p:anim calcmode="lin" valueType="num">
                                      <p:cBhvr>
                                        <p:cTn id="16" dur="500" fill="hold"/>
                                        <p:tgtEl>
                                          <p:spTgt spid="21"/>
                                        </p:tgtEl>
                                        <p:attrNameLst>
                                          <p:attrName>ppt_w</p:attrName>
                                        </p:attrNameLst>
                                      </p:cBhvr>
                                      <p:tavLst>
                                        <p:tav tm="0">
                                          <p:val>
                                            <p:fltVal val="0"/>
                                          </p:val>
                                        </p:tav>
                                        <p:tav tm="100000">
                                          <p:val>
                                            <p:strVal val="#ppt_w"/>
                                          </p:val>
                                        </p:tav>
                                      </p:tavLst>
                                    </p:anim>
                                    <p:anim calcmode="lin" valueType="num">
                                      <p:cBhvr>
                                        <p:cTn id="17" dur="500" fill="hold"/>
                                        <p:tgtEl>
                                          <p:spTgt spid="21"/>
                                        </p:tgtEl>
                                        <p:attrNameLst>
                                          <p:attrName>ppt_h</p:attrName>
                                        </p:attrNameLst>
                                      </p:cBhvr>
                                      <p:tavLst>
                                        <p:tav tm="0">
                                          <p:val>
                                            <p:fltVal val="0"/>
                                          </p:val>
                                        </p:tav>
                                        <p:tav tm="100000">
                                          <p:val>
                                            <p:strVal val="#ppt_h"/>
                                          </p:val>
                                        </p:tav>
                                      </p:tavLst>
                                    </p:anim>
                                    <p:animEffect transition="in" filter="fade">
                                      <p:cBhvr>
                                        <p:cTn id="18" dur="500"/>
                                        <p:tgtEl>
                                          <p:spTgt spid="21"/>
                                        </p:tgtEl>
                                      </p:cBhvr>
                                    </p:animEffect>
                                  </p:childTnLst>
                                </p:cTn>
                              </p:par>
                              <p:par>
                                <p:cTn id="19" presetID="53" presetClass="entr" presetSubtype="16"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anim calcmode="lin" valueType="num">
                                      <p:cBhvr>
                                        <p:cTn id="21" dur="500" fill="hold"/>
                                        <p:tgtEl>
                                          <p:spTgt spid="23"/>
                                        </p:tgtEl>
                                        <p:attrNameLst>
                                          <p:attrName>ppt_w</p:attrName>
                                        </p:attrNameLst>
                                      </p:cBhvr>
                                      <p:tavLst>
                                        <p:tav tm="0">
                                          <p:val>
                                            <p:fltVal val="0"/>
                                          </p:val>
                                        </p:tav>
                                        <p:tav tm="100000">
                                          <p:val>
                                            <p:strVal val="#ppt_w"/>
                                          </p:val>
                                        </p:tav>
                                      </p:tavLst>
                                    </p:anim>
                                    <p:anim calcmode="lin" valueType="num">
                                      <p:cBhvr>
                                        <p:cTn id="22" dur="500" fill="hold"/>
                                        <p:tgtEl>
                                          <p:spTgt spid="23"/>
                                        </p:tgtEl>
                                        <p:attrNameLst>
                                          <p:attrName>ppt_h</p:attrName>
                                        </p:attrNameLst>
                                      </p:cBhvr>
                                      <p:tavLst>
                                        <p:tav tm="0">
                                          <p:val>
                                            <p:fltVal val="0"/>
                                          </p:val>
                                        </p:tav>
                                        <p:tav tm="100000">
                                          <p:val>
                                            <p:strVal val="#ppt_h"/>
                                          </p:val>
                                        </p:tav>
                                      </p:tavLst>
                                    </p:anim>
                                    <p:animEffect transition="in" filter="fade">
                                      <p:cBhvr>
                                        <p:cTn id="23" dur="500"/>
                                        <p:tgtEl>
                                          <p:spTgt spid="23"/>
                                        </p:tgtEl>
                                      </p:cBhvr>
                                    </p:animEffect>
                                  </p:childTnLst>
                                </p:cTn>
                              </p:par>
                            </p:childTnLst>
                          </p:cTn>
                        </p:par>
                        <p:par>
                          <p:cTn id="24" fill="hold">
                            <p:stCondLst>
                              <p:cond delay="1500"/>
                            </p:stCondLst>
                            <p:childTnLst>
                              <p:par>
                                <p:cTn id="25" presetID="2" presetClass="entr" presetSubtype="2" fill="hold" nodeType="after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1+#ppt_w/2"/>
                                          </p:val>
                                        </p:tav>
                                        <p:tav tm="100000">
                                          <p:val>
                                            <p:strVal val="#ppt_x"/>
                                          </p:val>
                                        </p:tav>
                                      </p:tavLst>
                                    </p:anim>
                                    <p:anim calcmode="lin" valueType="num">
                                      <p:cBhvr additive="base">
                                        <p:cTn id="28" dur="500" fill="hold"/>
                                        <p:tgtEl>
                                          <p:spTgt spid="7"/>
                                        </p:tgtEl>
                                        <p:attrNameLst>
                                          <p:attrName>ppt_y</p:attrName>
                                        </p:attrNameLst>
                                      </p:cBhvr>
                                      <p:tavLst>
                                        <p:tav tm="0">
                                          <p:val>
                                            <p:strVal val="#ppt_y"/>
                                          </p:val>
                                        </p:tav>
                                        <p:tav tm="100000">
                                          <p:val>
                                            <p:strVal val="#ppt_y"/>
                                          </p:val>
                                        </p:tav>
                                      </p:tavLst>
                                    </p:anim>
                                  </p:childTnLst>
                                </p:cTn>
                              </p:par>
                              <p:par>
                                <p:cTn id="29" presetID="2" presetClass="entr" presetSubtype="8"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0-#ppt_w/2"/>
                                          </p:val>
                                        </p:tav>
                                        <p:tav tm="100000">
                                          <p:val>
                                            <p:strVal val="#ppt_x"/>
                                          </p:val>
                                        </p:tav>
                                      </p:tavLst>
                                    </p:anim>
                                    <p:anim calcmode="lin" valueType="num">
                                      <p:cBhvr additive="base">
                                        <p:cTn id="32" dur="500" fill="hold"/>
                                        <p:tgtEl>
                                          <p:spTgt spid="10"/>
                                        </p:tgtEl>
                                        <p:attrNameLst>
                                          <p:attrName>ppt_y</p:attrName>
                                        </p:attrNameLst>
                                      </p:cBhvr>
                                      <p:tavLst>
                                        <p:tav tm="0">
                                          <p:val>
                                            <p:strVal val="#ppt_y"/>
                                          </p:val>
                                        </p:tav>
                                        <p:tav tm="100000">
                                          <p:val>
                                            <p:strVal val="#ppt_y"/>
                                          </p:val>
                                        </p:tav>
                                      </p:tavLst>
                                    </p:anim>
                                  </p:childTnLst>
                                </p:cTn>
                              </p:par>
                            </p:childTnLst>
                          </p:cTn>
                        </p:par>
                        <p:par>
                          <p:cTn id="33" fill="hold">
                            <p:stCondLst>
                              <p:cond delay="2000"/>
                            </p:stCondLst>
                            <p:childTnLst>
                              <p:par>
                                <p:cTn id="34" presetID="22" presetClass="entr" presetSubtype="1" fill="hold" nodeType="after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wipe(up)">
                                      <p:cBhvr>
                                        <p:cTn id="3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组合 25"/>
          <p:cNvGrpSpPr/>
          <p:nvPr/>
        </p:nvGrpSpPr>
        <p:grpSpPr>
          <a:xfrm>
            <a:off x="1055688" y="1846943"/>
            <a:ext cx="3166753" cy="2220686"/>
            <a:chOff x="1055688" y="1846943"/>
            <a:chExt cx="3166753" cy="2220686"/>
          </a:xfrm>
        </p:grpSpPr>
        <p:sp>
          <p:nvSpPr>
            <p:cNvPr id="5" name="矩形 4"/>
            <p:cNvSpPr/>
            <p:nvPr/>
          </p:nvSpPr>
          <p:spPr>
            <a:xfrm>
              <a:off x="1055688" y="1846943"/>
              <a:ext cx="3166753" cy="22206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1347478" y="2107307"/>
              <a:ext cx="2583172" cy="1323439"/>
            </a:xfrm>
            <a:prstGeom prst="rect">
              <a:avLst/>
            </a:prstGeom>
          </p:spPr>
          <p:txBody>
            <a:bodyPr wrap="square">
              <a:spAutoFit/>
            </a:bodyPr>
            <a:lstStyle/>
            <a:p>
              <a:r>
                <a:rPr lang="en-US" altLang="zh-CN" sz="1600" dirty="0">
                  <a:solidFill>
                    <a:schemeClr val="bg1"/>
                  </a:solidFill>
                </a:rPr>
                <a:t>The user can demonstrate on a projector or computer, or print the presentation and make it into a film to be used</a:t>
              </a:r>
            </a:p>
          </p:txBody>
        </p:sp>
      </p:grpSp>
      <p:grpSp>
        <p:nvGrpSpPr>
          <p:cNvPr id="27" name="组合 26"/>
          <p:cNvGrpSpPr/>
          <p:nvPr/>
        </p:nvGrpSpPr>
        <p:grpSpPr>
          <a:xfrm>
            <a:off x="4512624" y="1846943"/>
            <a:ext cx="3166753" cy="2220686"/>
            <a:chOff x="4512624" y="1846943"/>
            <a:chExt cx="3166753" cy="2220686"/>
          </a:xfrm>
        </p:grpSpPr>
        <p:sp>
          <p:nvSpPr>
            <p:cNvPr id="6" name="矩形 5"/>
            <p:cNvSpPr/>
            <p:nvPr/>
          </p:nvSpPr>
          <p:spPr>
            <a:xfrm>
              <a:off x="4512624" y="1846943"/>
              <a:ext cx="3166753" cy="222068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4804414" y="2107307"/>
              <a:ext cx="2583172" cy="1323439"/>
            </a:xfrm>
            <a:prstGeom prst="rect">
              <a:avLst/>
            </a:prstGeom>
          </p:spPr>
          <p:txBody>
            <a:bodyPr wrap="square">
              <a:spAutoFit/>
            </a:bodyPr>
            <a:lstStyle/>
            <a:p>
              <a:r>
                <a:rPr lang="en-US" altLang="zh-CN" sz="1600" dirty="0">
                  <a:solidFill>
                    <a:schemeClr val="bg1"/>
                  </a:solidFill>
                </a:rPr>
                <a:t>The user can demonstrate on a projector or computer, or print the presentation and make it into a film to be used</a:t>
              </a:r>
            </a:p>
          </p:txBody>
        </p:sp>
      </p:grpSp>
      <p:grpSp>
        <p:nvGrpSpPr>
          <p:cNvPr id="28" name="组合 27"/>
          <p:cNvGrpSpPr/>
          <p:nvPr/>
        </p:nvGrpSpPr>
        <p:grpSpPr>
          <a:xfrm>
            <a:off x="7969560" y="1846943"/>
            <a:ext cx="3166753" cy="2220686"/>
            <a:chOff x="7969560" y="1846943"/>
            <a:chExt cx="3166753" cy="2220686"/>
          </a:xfrm>
        </p:grpSpPr>
        <p:sp>
          <p:nvSpPr>
            <p:cNvPr id="7" name="矩形 6"/>
            <p:cNvSpPr/>
            <p:nvPr/>
          </p:nvSpPr>
          <p:spPr>
            <a:xfrm>
              <a:off x="7969560" y="1846943"/>
              <a:ext cx="3166753" cy="22206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8261350" y="2107307"/>
              <a:ext cx="2583172" cy="1323439"/>
            </a:xfrm>
            <a:prstGeom prst="rect">
              <a:avLst/>
            </a:prstGeom>
          </p:spPr>
          <p:txBody>
            <a:bodyPr wrap="square">
              <a:spAutoFit/>
            </a:bodyPr>
            <a:lstStyle/>
            <a:p>
              <a:r>
                <a:rPr lang="en-US" altLang="zh-CN" sz="1600" dirty="0">
                  <a:solidFill>
                    <a:schemeClr val="bg1"/>
                  </a:solidFill>
                </a:rPr>
                <a:t>The user can demonstrate on a projector or computer, or print the presentation and make it into a film to be used</a:t>
              </a:r>
            </a:p>
          </p:txBody>
        </p:sp>
      </p:grpSp>
      <p:sp>
        <p:nvSpPr>
          <p:cNvPr id="16" name="矩形 15"/>
          <p:cNvSpPr/>
          <p:nvPr/>
        </p:nvSpPr>
        <p:spPr>
          <a:xfrm>
            <a:off x="2000250" y="5262795"/>
            <a:ext cx="8191500" cy="646331"/>
          </a:xfrm>
          <a:prstGeom prst="rect">
            <a:avLst/>
          </a:prstGeom>
        </p:spPr>
        <p:txBody>
          <a:bodyPr wrap="square">
            <a:spAutoFit/>
          </a:bodyPr>
          <a:lstStyle/>
          <a:p>
            <a:pPr algn="ctr"/>
            <a:r>
              <a:rPr lang="en-US" altLang="zh-CN" dirty="0">
                <a:solidFill>
                  <a:schemeClr val="tx1">
                    <a:lumMod val="65000"/>
                    <a:lumOff val="35000"/>
                  </a:schemeClr>
                </a:solidFill>
              </a:rPr>
              <a:t>The user can demonstrate on a projector or computer, or print the presentation and make it into a film to be used in a wider field</a:t>
            </a:r>
          </a:p>
        </p:txBody>
      </p:sp>
      <p:pic>
        <p:nvPicPr>
          <p:cNvPr id="21" name="图片占位符 20"/>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l="16063" r="16063"/>
          <a:stretch>
            <a:fillRect/>
          </a:stretch>
        </p:blipFill>
        <p:spPr>
          <a:noFill/>
          <a:ln>
            <a:solidFill>
              <a:schemeClr val="accent1"/>
            </a:solidFill>
          </a:ln>
        </p:spPr>
      </p:pic>
      <p:pic>
        <p:nvPicPr>
          <p:cNvPr id="23" name="图片占位符 22"/>
          <p:cNvPicPr>
            <a:picLocks noGrp="1" noChangeAspect="1"/>
          </p:cNvPicPr>
          <p:nvPr>
            <p:ph type="pic" sz="quarter" idx="11"/>
          </p:nvPr>
        </p:nvPicPr>
        <p:blipFill>
          <a:blip r:embed="rId4" cstate="print">
            <a:extLst>
              <a:ext uri="{28A0092B-C50C-407E-A947-70E740481C1C}">
                <a14:useLocalDpi xmlns:a14="http://schemas.microsoft.com/office/drawing/2010/main" val="0"/>
              </a:ext>
            </a:extLst>
          </a:blip>
          <a:srcRect l="16700" r="16700"/>
          <a:stretch>
            <a:fillRect/>
          </a:stretch>
        </p:blipFill>
        <p:spPr>
          <a:noFill/>
          <a:ln>
            <a:solidFill>
              <a:schemeClr val="accent2"/>
            </a:solidFill>
          </a:ln>
        </p:spPr>
      </p:pic>
      <p:pic>
        <p:nvPicPr>
          <p:cNvPr id="25" name="图片占位符 24"/>
          <p:cNvPicPr>
            <a:picLocks noGrp="1" noChangeAspect="1"/>
          </p:cNvPicPr>
          <p:nvPr>
            <p:ph type="pic" sz="quarter" idx="12"/>
          </p:nvPr>
        </p:nvPicPr>
        <p:blipFill>
          <a:blip r:embed="rId5" cstate="print">
            <a:extLst>
              <a:ext uri="{28A0092B-C50C-407E-A947-70E740481C1C}">
                <a14:useLocalDpi xmlns:a14="http://schemas.microsoft.com/office/drawing/2010/main" val="0"/>
              </a:ext>
            </a:extLst>
          </a:blip>
          <a:srcRect l="12459" r="12459"/>
          <a:stretch>
            <a:fillRect/>
          </a:stretch>
        </p:blipFill>
        <p:spPr>
          <a:noFill/>
          <a:ln>
            <a:solidFill>
              <a:schemeClr val="accent3"/>
            </a:solidFill>
          </a:ln>
        </p:spPr>
      </p:pic>
      <p:grpSp>
        <p:nvGrpSpPr>
          <p:cNvPr id="15" name="组合 14"/>
          <p:cNvGrpSpPr/>
          <p:nvPr/>
        </p:nvGrpSpPr>
        <p:grpSpPr>
          <a:xfrm>
            <a:off x="665143" y="572094"/>
            <a:ext cx="4955749" cy="584775"/>
            <a:chOff x="665143" y="572094"/>
            <a:chExt cx="4955749" cy="584775"/>
          </a:xfrm>
        </p:grpSpPr>
        <p:sp>
          <p:nvSpPr>
            <p:cNvPr id="17" name="矩形 16"/>
            <p:cNvSpPr/>
            <p:nvPr/>
          </p:nvSpPr>
          <p:spPr>
            <a:xfrm>
              <a:off x="1725349" y="572094"/>
              <a:ext cx="3895543" cy="584775"/>
            </a:xfrm>
            <a:prstGeom prst="rect">
              <a:avLst/>
            </a:prstGeom>
          </p:spPr>
          <p:txBody>
            <a:bodyPr wrap="square">
              <a:spAutoFit/>
              <a:scene3d>
                <a:camera prst="orthographicFront"/>
                <a:lightRig rig="threePt" dir="t"/>
              </a:scene3d>
              <a:sp3d contourW="12700"/>
            </a:bodyPr>
            <a:lstStyle/>
            <a:p>
              <a:r>
                <a:rPr lang="zh-CN" altLang="en-US" sz="3200" b="1" dirty="0">
                  <a:solidFill>
                    <a:schemeClr val="tx1">
                      <a:lumMod val="75000"/>
                      <a:lumOff val="25000"/>
                    </a:schemeClr>
                  </a:solidFill>
                </a:rPr>
                <a:t>产品和运营</a:t>
              </a:r>
            </a:p>
          </p:txBody>
        </p:sp>
        <p:sp>
          <p:nvSpPr>
            <p:cNvPr id="18" name="矩形 17"/>
            <p:cNvSpPr/>
            <p:nvPr/>
          </p:nvSpPr>
          <p:spPr>
            <a:xfrm>
              <a:off x="665143" y="572094"/>
              <a:ext cx="636851" cy="584775"/>
            </a:xfrm>
            <a:prstGeom prst="rect">
              <a:avLst/>
            </a:prstGeom>
          </p:spPr>
          <p:txBody>
            <a:bodyPr wrap="square">
              <a:spAutoFit/>
              <a:scene3d>
                <a:camera prst="orthographicFront"/>
                <a:lightRig rig="threePt" dir="t"/>
              </a:scene3d>
              <a:sp3d contourW="12700"/>
            </a:bodyPr>
            <a:lstStyle/>
            <a:p>
              <a:pPr algn="ctr"/>
              <a:r>
                <a:rPr lang="en-US" altLang="zh-CN" sz="3200" b="1" dirty="0">
                  <a:solidFill>
                    <a:schemeClr val="accent1"/>
                  </a:solidFill>
                </a:rPr>
                <a:t>3</a:t>
              </a:r>
              <a:endParaRPr lang="zh-CN" altLang="en-US" sz="3200" b="1" dirty="0">
                <a:solidFill>
                  <a:schemeClr val="accent1"/>
                </a:solidFill>
              </a:endParaRPr>
            </a:p>
          </p:txBody>
        </p:sp>
      </p:grpSp>
    </p:spTree>
    <p:extLst>
      <p:ext uri="{BB962C8B-B14F-4D97-AF65-F5344CB8AC3E}">
        <p14:creationId xmlns:p14="http://schemas.microsoft.com/office/powerpoint/2010/main" val="3518655175"/>
      </p:ext>
    </p:extLst>
  </p:cSld>
  <p:clrMapOvr>
    <a:masterClrMapping/>
  </p:clrMapOvr>
  <p:transition spd="slow"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p:cTn id="13" dur="500" fill="hold"/>
                                        <p:tgtEl>
                                          <p:spTgt spid="21"/>
                                        </p:tgtEl>
                                        <p:attrNameLst>
                                          <p:attrName>ppt_w</p:attrName>
                                        </p:attrNameLst>
                                      </p:cBhvr>
                                      <p:tavLst>
                                        <p:tav tm="0">
                                          <p:val>
                                            <p:fltVal val="0"/>
                                          </p:val>
                                        </p:tav>
                                        <p:tav tm="100000">
                                          <p:val>
                                            <p:strVal val="#ppt_w"/>
                                          </p:val>
                                        </p:tav>
                                      </p:tavLst>
                                    </p:anim>
                                    <p:anim calcmode="lin" valueType="num">
                                      <p:cBhvr>
                                        <p:cTn id="14" dur="500" fill="hold"/>
                                        <p:tgtEl>
                                          <p:spTgt spid="21"/>
                                        </p:tgtEl>
                                        <p:attrNameLst>
                                          <p:attrName>ppt_h</p:attrName>
                                        </p:attrNameLst>
                                      </p:cBhvr>
                                      <p:tavLst>
                                        <p:tav tm="0">
                                          <p:val>
                                            <p:fltVal val="0"/>
                                          </p:val>
                                        </p:tav>
                                        <p:tav tm="100000">
                                          <p:val>
                                            <p:strVal val="#ppt_h"/>
                                          </p:val>
                                        </p:tav>
                                      </p:tavLst>
                                    </p:anim>
                                    <p:animEffect transition="in" filter="fade">
                                      <p:cBhvr>
                                        <p:cTn id="15" dur="500"/>
                                        <p:tgtEl>
                                          <p:spTgt spid="21"/>
                                        </p:tgtEl>
                                      </p:cBhvr>
                                    </p:animEffect>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1000"/>
                                        <p:tgtEl>
                                          <p:spTgt spid="27"/>
                                        </p:tgtEl>
                                      </p:cBhvr>
                                    </p:animEffect>
                                    <p:anim calcmode="lin" valueType="num">
                                      <p:cBhvr>
                                        <p:cTn id="20" dur="1000" fill="hold"/>
                                        <p:tgtEl>
                                          <p:spTgt spid="27"/>
                                        </p:tgtEl>
                                        <p:attrNameLst>
                                          <p:attrName>ppt_x</p:attrName>
                                        </p:attrNameLst>
                                      </p:cBhvr>
                                      <p:tavLst>
                                        <p:tav tm="0">
                                          <p:val>
                                            <p:strVal val="#ppt_x"/>
                                          </p:val>
                                        </p:tav>
                                        <p:tav tm="100000">
                                          <p:val>
                                            <p:strVal val="#ppt_x"/>
                                          </p:val>
                                        </p:tav>
                                      </p:tavLst>
                                    </p:anim>
                                    <p:anim calcmode="lin" valueType="num">
                                      <p:cBhvr>
                                        <p:cTn id="21" dur="1000" fill="hold"/>
                                        <p:tgtEl>
                                          <p:spTgt spid="27"/>
                                        </p:tgtEl>
                                        <p:attrNameLst>
                                          <p:attrName>ppt_y</p:attrName>
                                        </p:attrNameLst>
                                      </p:cBhvr>
                                      <p:tavLst>
                                        <p:tav tm="0">
                                          <p:val>
                                            <p:strVal val="#ppt_y+.1"/>
                                          </p:val>
                                        </p:tav>
                                        <p:tav tm="100000">
                                          <p:val>
                                            <p:strVal val="#ppt_y"/>
                                          </p:val>
                                        </p:tav>
                                      </p:tavLst>
                                    </p:anim>
                                  </p:childTnLst>
                                </p:cTn>
                              </p:par>
                            </p:childTnLst>
                          </p:cTn>
                        </p:par>
                        <p:par>
                          <p:cTn id="22" fill="hold">
                            <p:stCondLst>
                              <p:cond delay="2500"/>
                            </p:stCondLst>
                            <p:childTnLst>
                              <p:par>
                                <p:cTn id="23" presetID="53" presetClass="entr" presetSubtype="16" fill="hold" nodeType="after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p:cTn id="25" dur="500" fill="hold"/>
                                        <p:tgtEl>
                                          <p:spTgt spid="23"/>
                                        </p:tgtEl>
                                        <p:attrNameLst>
                                          <p:attrName>ppt_w</p:attrName>
                                        </p:attrNameLst>
                                      </p:cBhvr>
                                      <p:tavLst>
                                        <p:tav tm="0">
                                          <p:val>
                                            <p:fltVal val="0"/>
                                          </p:val>
                                        </p:tav>
                                        <p:tav tm="100000">
                                          <p:val>
                                            <p:strVal val="#ppt_w"/>
                                          </p:val>
                                        </p:tav>
                                      </p:tavLst>
                                    </p:anim>
                                    <p:anim calcmode="lin" valueType="num">
                                      <p:cBhvr>
                                        <p:cTn id="26" dur="500" fill="hold"/>
                                        <p:tgtEl>
                                          <p:spTgt spid="23"/>
                                        </p:tgtEl>
                                        <p:attrNameLst>
                                          <p:attrName>ppt_h</p:attrName>
                                        </p:attrNameLst>
                                      </p:cBhvr>
                                      <p:tavLst>
                                        <p:tav tm="0">
                                          <p:val>
                                            <p:fltVal val="0"/>
                                          </p:val>
                                        </p:tav>
                                        <p:tav tm="100000">
                                          <p:val>
                                            <p:strVal val="#ppt_h"/>
                                          </p:val>
                                        </p:tav>
                                      </p:tavLst>
                                    </p:anim>
                                    <p:animEffect transition="in" filter="fade">
                                      <p:cBhvr>
                                        <p:cTn id="27" dur="500"/>
                                        <p:tgtEl>
                                          <p:spTgt spid="23"/>
                                        </p:tgtEl>
                                      </p:cBhvr>
                                    </p:animEffect>
                                  </p:childTnLst>
                                </p:cTn>
                              </p:par>
                            </p:childTnLst>
                          </p:cTn>
                        </p:par>
                        <p:par>
                          <p:cTn id="28" fill="hold">
                            <p:stCondLst>
                              <p:cond delay="3000"/>
                            </p:stCondLst>
                            <p:childTnLst>
                              <p:par>
                                <p:cTn id="29" presetID="42" presetClass="entr" presetSubtype="0" fill="hold" nodeType="after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1000"/>
                                        <p:tgtEl>
                                          <p:spTgt spid="28"/>
                                        </p:tgtEl>
                                      </p:cBhvr>
                                    </p:animEffect>
                                    <p:anim calcmode="lin" valueType="num">
                                      <p:cBhvr>
                                        <p:cTn id="32" dur="1000" fill="hold"/>
                                        <p:tgtEl>
                                          <p:spTgt spid="28"/>
                                        </p:tgtEl>
                                        <p:attrNameLst>
                                          <p:attrName>ppt_x</p:attrName>
                                        </p:attrNameLst>
                                      </p:cBhvr>
                                      <p:tavLst>
                                        <p:tav tm="0">
                                          <p:val>
                                            <p:strVal val="#ppt_x"/>
                                          </p:val>
                                        </p:tav>
                                        <p:tav tm="100000">
                                          <p:val>
                                            <p:strVal val="#ppt_x"/>
                                          </p:val>
                                        </p:tav>
                                      </p:tavLst>
                                    </p:anim>
                                    <p:anim calcmode="lin" valueType="num">
                                      <p:cBhvr>
                                        <p:cTn id="33" dur="1000" fill="hold"/>
                                        <p:tgtEl>
                                          <p:spTgt spid="28"/>
                                        </p:tgtEl>
                                        <p:attrNameLst>
                                          <p:attrName>ppt_y</p:attrName>
                                        </p:attrNameLst>
                                      </p:cBhvr>
                                      <p:tavLst>
                                        <p:tav tm="0">
                                          <p:val>
                                            <p:strVal val="#ppt_y+.1"/>
                                          </p:val>
                                        </p:tav>
                                        <p:tav tm="100000">
                                          <p:val>
                                            <p:strVal val="#ppt_y"/>
                                          </p:val>
                                        </p:tav>
                                      </p:tavLst>
                                    </p:anim>
                                  </p:childTnLst>
                                </p:cTn>
                              </p:par>
                            </p:childTnLst>
                          </p:cTn>
                        </p:par>
                        <p:par>
                          <p:cTn id="34" fill="hold">
                            <p:stCondLst>
                              <p:cond delay="4000"/>
                            </p:stCondLst>
                            <p:childTnLst>
                              <p:par>
                                <p:cTn id="35" presetID="53" presetClass="entr" presetSubtype="16" fill="hold" nodeType="afterEffect">
                                  <p:stCondLst>
                                    <p:cond delay="0"/>
                                  </p:stCondLst>
                                  <p:childTnLst>
                                    <p:set>
                                      <p:cBhvr>
                                        <p:cTn id="36" dur="1" fill="hold">
                                          <p:stCondLst>
                                            <p:cond delay="0"/>
                                          </p:stCondLst>
                                        </p:cTn>
                                        <p:tgtEl>
                                          <p:spTgt spid="25"/>
                                        </p:tgtEl>
                                        <p:attrNameLst>
                                          <p:attrName>style.visibility</p:attrName>
                                        </p:attrNameLst>
                                      </p:cBhvr>
                                      <p:to>
                                        <p:strVal val="visible"/>
                                      </p:to>
                                    </p:set>
                                    <p:anim calcmode="lin" valueType="num">
                                      <p:cBhvr>
                                        <p:cTn id="37" dur="500" fill="hold"/>
                                        <p:tgtEl>
                                          <p:spTgt spid="25"/>
                                        </p:tgtEl>
                                        <p:attrNameLst>
                                          <p:attrName>ppt_w</p:attrName>
                                        </p:attrNameLst>
                                      </p:cBhvr>
                                      <p:tavLst>
                                        <p:tav tm="0">
                                          <p:val>
                                            <p:fltVal val="0"/>
                                          </p:val>
                                        </p:tav>
                                        <p:tav tm="100000">
                                          <p:val>
                                            <p:strVal val="#ppt_w"/>
                                          </p:val>
                                        </p:tav>
                                      </p:tavLst>
                                    </p:anim>
                                    <p:anim calcmode="lin" valueType="num">
                                      <p:cBhvr>
                                        <p:cTn id="38" dur="500" fill="hold"/>
                                        <p:tgtEl>
                                          <p:spTgt spid="25"/>
                                        </p:tgtEl>
                                        <p:attrNameLst>
                                          <p:attrName>ppt_h</p:attrName>
                                        </p:attrNameLst>
                                      </p:cBhvr>
                                      <p:tavLst>
                                        <p:tav tm="0">
                                          <p:val>
                                            <p:fltVal val="0"/>
                                          </p:val>
                                        </p:tav>
                                        <p:tav tm="100000">
                                          <p:val>
                                            <p:strVal val="#ppt_h"/>
                                          </p:val>
                                        </p:tav>
                                      </p:tavLst>
                                    </p:anim>
                                    <p:animEffect transition="in" filter="fade">
                                      <p:cBhvr>
                                        <p:cTn id="39" dur="500"/>
                                        <p:tgtEl>
                                          <p:spTgt spid="25"/>
                                        </p:tgtEl>
                                      </p:cBhvr>
                                    </p:animEffect>
                                  </p:childTnLst>
                                </p:cTn>
                              </p:par>
                            </p:childTnLst>
                          </p:cTn>
                        </p:par>
                        <p:par>
                          <p:cTn id="40" fill="hold">
                            <p:stCondLst>
                              <p:cond delay="4500"/>
                            </p:stCondLst>
                            <p:childTnLst>
                              <p:par>
                                <p:cTn id="41" presetID="14" presetClass="entr" presetSubtype="10" fill="hold" grpId="0" nodeType="after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randombar(horizontal)">
                                      <p:cBhvr>
                                        <p:cTn id="4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 name="8941805e-83aa-4067-ba4c-bb681f61a680"/>
          <p:cNvGrpSpPr>
            <a:grpSpLocks noChangeAspect="1"/>
          </p:cNvGrpSpPr>
          <p:nvPr/>
        </p:nvGrpSpPr>
        <p:grpSpPr>
          <a:xfrm>
            <a:off x="4519628" y="2275432"/>
            <a:ext cx="3152743" cy="3059473"/>
            <a:chOff x="3841909" y="953929"/>
            <a:chExt cx="4378642" cy="4249102"/>
          </a:xfrm>
        </p:grpSpPr>
        <p:sp>
          <p:nvSpPr>
            <p:cNvPr id="54" name="Oval 22"/>
            <p:cNvSpPr/>
            <p:nvPr/>
          </p:nvSpPr>
          <p:spPr>
            <a:xfrm>
              <a:off x="4197668" y="3063240"/>
              <a:ext cx="1856422" cy="1856422"/>
            </a:xfrm>
            <a:prstGeom prst="ellipse">
              <a:avLst/>
            </a:prstGeom>
            <a:solidFill>
              <a:schemeClr val="accent4"/>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a:p>
          </p:txBody>
        </p:sp>
        <p:sp>
          <p:nvSpPr>
            <p:cNvPr id="55" name="Oval 23"/>
            <p:cNvSpPr/>
            <p:nvPr/>
          </p:nvSpPr>
          <p:spPr>
            <a:xfrm>
              <a:off x="6004560" y="1222058"/>
              <a:ext cx="1856422" cy="1856422"/>
            </a:xfrm>
            <a:prstGeom prst="ellipse">
              <a:avLst/>
            </a:prstGeom>
            <a:solidFill>
              <a:schemeClr val="accent4"/>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a:p>
          </p:txBody>
        </p:sp>
        <p:sp>
          <p:nvSpPr>
            <p:cNvPr id="56" name="Freeform: Shape 24"/>
            <p:cNvSpPr/>
            <p:nvPr/>
          </p:nvSpPr>
          <p:spPr>
            <a:xfrm>
              <a:off x="3841909" y="953929"/>
              <a:ext cx="4378642" cy="4249102"/>
            </a:xfrm>
            <a:custGeom>
              <a:avLst/>
              <a:gdLst>
                <a:gd name="connsiteX0" fmla="*/ 1019651 w 4378642"/>
                <a:gd name="connsiteY0" fmla="*/ 0 h 4249102"/>
                <a:gd name="connsiteX1" fmla="*/ 2039302 w 4378642"/>
                <a:gd name="connsiteY1" fmla="*/ 1019651 h 4249102"/>
                <a:gd name="connsiteX2" fmla="*/ 2034038 w 4378642"/>
                <a:gd name="connsiteY2" fmla="*/ 1123904 h 4249102"/>
                <a:gd name="connsiteX3" fmla="*/ 2031826 w 4378642"/>
                <a:gd name="connsiteY3" fmla="*/ 1138396 h 4249102"/>
                <a:gd name="connsiteX4" fmla="*/ 2031913 w 4378642"/>
                <a:gd name="connsiteY4" fmla="*/ 1138396 h 4249102"/>
                <a:gd name="connsiteX5" fmla="*/ 2030605 w 4378642"/>
                <a:gd name="connsiteY5" fmla="*/ 1146968 h 4249102"/>
                <a:gd name="connsiteX6" fmla="*/ 2025491 w 4378642"/>
                <a:gd name="connsiteY6" fmla="*/ 1248251 h 4249102"/>
                <a:gd name="connsiteX7" fmla="*/ 3016091 w 4378642"/>
                <a:gd name="connsiteY7" fmla="*/ 2238851 h 4249102"/>
                <a:gd name="connsiteX8" fmla="*/ 3117374 w 4378642"/>
                <a:gd name="connsiteY8" fmla="*/ 2233737 h 4249102"/>
                <a:gd name="connsiteX9" fmla="*/ 3187541 w 4378642"/>
                <a:gd name="connsiteY9" fmla="*/ 2223028 h 4249102"/>
                <a:gd name="connsiteX10" fmla="*/ 3187541 w 4378642"/>
                <a:gd name="connsiteY10" fmla="*/ 2225320 h 4249102"/>
                <a:gd name="connsiteX11" fmla="*/ 3254738 w 4378642"/>
                <a:gd name="connsiteY11" fmla="*/ 2215064 h 4249102"/>
                <a:gd name="connsiteX12" fmla="*/ 3358991 w 4378642"/>
                <a:gd name="connsiteY12" fmla="*/ 2209800 h 4249102"/>
                <a:gd name="connsiteX13" fmla="*/ 4378642 w 4378642"/>
                <a:gd name="connsiteY13" fmla="*/ 3229451 h 4249102"/>
                <a:gd name="connsiteX14" fmla="*/ 3358991 w 4378642"/>
                <a:gd name="connsiteY14" fmla="*/ 4249102 h 4249102"/>
                <a:gd name="connsiteX15" fmla="*/ 2339340 w 4378642"/>
                <a:gd name="connsiteY15" fmla="*/ 3229451 h 4249102"/>
                <a:gd name="connsiteX16" fmla="*/ 2344605 w 4378642"/>
                <a:gd name="connsiteY16" fmla="*/ 3125198 h 4249102"/>
                <a:gd name="connsiteX17" fmla="*/ 2350305 w 4378642"/>
                <a:gd name="connsiteY17" fmla="*/ 3087846 h 4249102"/>
                <a:gd name="connsiteX18" fmla="*/ 2348598 w 4378642"/>
                <a:gd name="connsiteY18" fmla="*/ 3087846 h 4249102"/>
                <a:gd name="connsiteX19" fmla="*/ 2353151 w 4378642"/>
                <a:gd name="connsiteY19" fmla="*/ 2997676 h 4249102"/>
                <a:gd name="connsiteX20" fmla="*/ 1362551 w 4378642"/>
                <a:gd name="connsiteY20" fmla="*/ 2007076 h 4249102"/>
                <a:gd name="connsiteX21" fmla="*/ 1261268 w 4378642"/>
                <a:gd name="connsiteY21" fmla="*/ 2012190 h 4249102"/>
                <a:gd name="connsiteX22" fmla="*/ 1233600 w 4378642"/>
                <a:gd name="connsiteY22" fmla="*/ 2016413 h 4249102"/>
                <a:gd name="connsiteX23" fmla="*/ 1225147 w 4378642"/>
                <a:gd name="connsiteY23" fmla="*/ 2018586 h 4249102"/>
                <a:gd name="connsiteX24" fmla="*/ 1019651 w 4378642"/>
                <a:gd name="connsiteY24" fmla="*/ 2039302 h 4249102"/>
                <a:gd name="connsiteX25" fmla="*/ 0 w 4378642"/>
                <a:gd name="connsiteY25" fmla="*/ 1019651 h 4249102"/>
                <a:gd name="connsiteX26" fmla="*/ 1019651 w 4378642"/>
                <a:gd name="connsiteY26" fmla="*/ 0 h 424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378642" h="4249102">
                  <a:moveTo>
                    <a:pt x="1019651" y="0"/>
                  </a:moveTo>
                  <a:cubicBezTo>
                    <a:pt x="1582789" y="0"/>
                    <a:pt x="2039302" y="456513"/>
                    <a:pt x="2039302" y="1019651"/>
                  </a:cubicBezTo>
                  <a:cubicBezTo>
                    <a:pt x="2039302" y="1054847"/>
                    <a:pt x="2037519" y="1089627"/>
                    <a:pt x="2034038" y="1123904"/>
                  </a:cubicBezTo>
                  <a:lnTo>
                    <a:pt x="2031826" y="1138396"/>
                  </a:lnTo>
                  <a:lnTo>
                    <a:pt x="2031913" y="1138396"/>
                  </a:lnTo>
                  <a:lnTo>
                    <a:pt x="2030605" y="1146968"/>
                  </a:lnTo>
                  <a:cubicBezTo>
                    <a:pt x="2027224" y="1180269"/>
                    <a:pt x="2025491" y="1214058"/>
                    <a:pt x="2025491" y="1248251"/>
                  </a:cubicBezTo>
                  <a:cubicBezTo>
                    <a:pt x="2025491" y="1795344"/>
                    <a:pt x="2468998" y="2238851"/>
                    <a:pt x="3016091" y="2238851"/>
                  </a:cubicBezTo>
                  <a:cubicBezTo>
                    <a:pt x="3050285" y="2238851"/>
                    <a:pt x="3084073" y="2237119"/>
                    <a:pt x="3117374" y="2233737"/>
                  </a:cubicBezTo>
                  <a:lnTo>
                    <a:pt x="3187541" y="2223028"/>
                  </a:lnTo>
                  <a:lnTo>
                    <a:pt x="3187541" y="2225320"/>
                  </a:lnTo>
                  <a:lnTo>
                    <a:pt x="3254738" y="2215064"/>
                  </a:lnTo>
                  <a:cubicBezTo>
                    <a:pt x="3289015" y="2211583"/>
                    <a:pt x="3323795" y="2209800"/>
                    <a:pt x="3358991" y="2209800"/>
                  </a:cubicBezTo>
                  <a:cubicBezTo>
                    <a:pt x="3922129" y="2209800"/>
                    <a:pt x="4378642" y="2666313"/>
                    <a:pt x="4378642" y="3229451"/>
                  </a:cubicBezTo>
                  <a:cubicBezTo>
                    <a:pt x="4378642" y="3792589"/>
                    <a:pt x="3922129" y="4249102"/>
                    <a:pt x="3358991" y="4249102"/>
                  </a:cubicBezTo>
                  <a:cubicBezTo>
                    <a:pt x="2795853" y="4249102"/>
                    <a:pt x="2339340" y="3792589"/>
                    <a:pt x="2339340" y="3229451"/>
                  </a:cubicBezTo>
                  <a:cubicBezTo>
                    <a:pt x="2339340" y="3194255"/>
                    <a:pt x="2341124" y="3159475"/>
                    <a:pt x="2344605" y="3125198"/>
                  </a:cubicBezTo>
                  <a:lnTo>
                    <a:pt x="2350305" y="3087846"/>
                  </a:lnTo>
                  <a:lnTo>
                    <a:pt x="2348598" y="3087846"/>
                  </a:lnTo>
                  <a:lnTo>
                    <a:pt x="2353151" y="2997676"/>
                  </a:lnTo>
                  <a:cubicBezTo>
                    <a:pt x="2353151" y="2450583"/>
                    <a:pt x="1909644" y="2007076"/>
                    <a:pt x="1362551" y="2007076"/>
                  </a:cubicBezTo>
                  <a:cubicBezTo>
                    <a:pt x="1328358" y="2007076"/>
                    <a:pt x="1294569" y="2008809"/>
                    <a:pt x="1261268" y="2012190"/>
                  </a:cubicBezTo>
                  <a:lnTo>
                    <a:pt x="1233600" y="2016413"/>
                  </a:lnTo>
                  <a:lnTo>
                    <a:pt x="1225147" y="2018586"/>
                  </a:lnTo>
                  <a:cubicBezTo>
                    <a:pt x="1158769" y="2032169"/>
                    <a:pt x="1090043" y="2039302"/>
                    <a:pt x="1019651" y="2039302"/>
                  </a:cubicBezTo>
                  <a:cubicBezTo>
                    <a:pt x="456513" y="2039302"/>
                    <a:pt x="0" y="1582789"/>
                    <a:pt x="0" y="1019651"/>
                  </a:cubicBezTo>
                  <a:cubicBezTo>
                    <a:pt x="0" y="456513"/>
                    <a:pt x="456513" y="0"/>
                    <a:pt x="1019651" y="0"/>
                  </a:cubicBezTo>
                  <a:close/>
                </a:path>
              </a:pathLst>
            </a:custGeom>
            <a:solidFill>
              <a:schemeClr val="accent1"/>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a:p>
          </p:txBody>
        </p:sp>
        <p:sp>
          <p:nvSpPr>
            <p:cNvPr id="57" name="Freeform: Shape 30"/>
            <p:cNvSpPr>
              <a:spLocks/>
            </p:cNvSpPr>
            <p:nvPr/>
          </p:nvSpPr>
          <p:spPr bwMode="auto">
            <a:xfrm>
              <a:off x="6519355" y="1738793"/>
              <a:ext cx="826832" cy="822952"/>
            </a:xfrm>
            <a:custGeom>
              <a:avLst/>
              <a:gdLst>
                <a:gd name="connsiteX0" fmla="*/ 315609 w 338137"/>
                <a:gd name="connsiteY0" fmla="*/ 185737 h 336550"/>
                <a:gd name="connsiteX1" fmla="*/ 338137 w 338137"/>
                <a:gd name="connsiteY1" fmla="*/ 185737 h 336550"/>
                <a:gd name="connsiteX2" fmla="*/ 185737 w 338137"/>
                <a:gd name="connsiteY2" fmla="*/ 336550 h 336550"/>
                <a:gd name="connsiteX3" fmla="*/ 185737 w 338137"/>
                <a:gd name="connsiteY3" fmla="*/ 314256 h 336550"/>
                <a:gd name="connsiteX4" fmla="*/ 315609 w 338137"/>
                <a:gd name="connsiteY4" fmla="*/ 185737 h 336550"/>
                <a:gd name="connsiteX5" fmla="*/ 249042 w 338137"/>
                <a:gd name="connsiteY5" fmla="*/ 185737 h 336550"/>
                <a:gd name="connsiteX6" fmla="*/ 271462 w 338137"/>
                <a:gd name="connsiteY6" fmla="*/ 185737 h 336550"/>
                <a:gd name="connsiteX7" fmla="*/ 185737 w 338137"/>
                <a:gd name="connsiteY7" fmla="*/ 269875 h 336550"/>
                <a:gd name="connsiteX8" fmla="*/ 185737 w 338137"/>
                <a:gd name="connsiteY8" fmla="*/ 247870 h 336550"/>
                <a:gd name="connsiteX9" fmla="*/ 249042 w 338137"/>
                <a:gd name="connsiteY9" fmla="*/ 185737 h 336550"/>
                <a:gd name="connsiteX10" fmla="*/ 66675 w 338137"/>
                <a:gd name="connsiteY10" fmla="*/ 185737 h 336550"/>
                <a:gd name="connsiteX11" fmla="*/ 89095 w 338137"/>
                <a:gd name="connsiteY11" fmla="*/ 185737 h 336550"/>
                <a:gd name="connsiteX12" fmla="*/ 152400 w 338137"/>
                <a:gd name="connsiteY12" fmla="*/ 247870 h 336550"/>
                <a:gd name="connsiteX13" fmla="*/ 152400 w 338137"/>
                <a:gd name="connsiteY13" fmla="*/ 269875 h 336550"/>
                <a:gd name="connsiteX14" fmla="*/ 66675 w 338137"/>
                <a:gd name="connsiteY14" fmla="*/ 185737 h 336550"/>
                <a:gd name="connsiteX15" fmla="*/ 0 w 338137"/>
                <a:gd name="connsiteY15" fmla="*/ 185737 h 336550"/>
                <a:gd name="connsiteX16" fmla="*/ 22528 w 338137"/>
                <a:gd name="connsiteY16" fmla="*/ 185737 h 336550"/>
                <a:gd name="connsiteX17" fmla="*/ 152400 w 338137"/>
                <a:gd name="connsiteY17" fmla="*/ 314256 h 336550"/>
                <a:gd name="connsiteX18" fmla="*/ 152400 w 338137"/>
                <a:gd name="connsiteY18" fmla="*/ 336550 h 336550"/>
                <a:gd name="connsiteX19" fmla="*/ 0 w 338137"/>
                <a:gd name="connsiteY19" fmla="*/ 185737 h 336550"/>
                <a:gd name="connsiteX20" fmla="*/ 169069 w 338137"/>
                <a:gd name="connsiteY20" fmla="*/ 127000 h 336550"/>
                <a:gd name="connsiteX21" fmla="*/ 186045 w 338137"/>
                <a:gd name="connsiteY21" fmla="*/ 130918 h 336550"/>
                <a:gd name="connsiteX22" fmla="*/ 205633 w 338137"/>
                <a:gd name="connsiteY22" fmla="*/ 150506 h 336550"/>
                <a:gd name="connsiteX23" fmla="*/ 209550 w 338137"/>
                <a:gd name="connsiteY23" fmla="*/ 167482 h 336550"/>
                <a:gd name="connsiteX24" fmla="*/ 205633 w 338137"/>
                <a:gd name="connsiteY24" fmla="*/ 184458 h 336550"/>
                <a:gd name="connsiteX25" fmla="*/ 186045 w 338137"/>
                <a:gd name="connsiteY25" fmla="*/ 204046 h 336550"/>
                <a:gd name="connsiteX26" fmla="*/ 169069 w 338137"/>
                <a:gd name="connsiteY26" fmla="*/ 207963 h 336550"/>
                <a:gd name="connsiteX27" fmla="*/ 152093 w 338137"/>
                <a:gd name="connsiteY27" fmla="*/ 204046 h 336550"/>
                <a:gd name="connsiteX28" fmla="*/ 132505 w 338137"/>
                <a:gd name="connsiteY28" fmla="*/ 184458 h 336550"/>
                <a:gd name="connsiteX29" fmla="*/ 128587 w 338137"/>
                <a:gd name="connsiteY29" fmla="*/ 167482 h 336550"/>
                <a:gd name="connsiteX30" fmla="*/ 132505 w 338137"/>
                <a:gd name="connsiteY30" fmla="*/ 150506 h 336550"/>
                <a:gd name="connsiteX31" fmla="*/ 152093 w 338137"/>
                <a:gd name="connsiteY31" fmla="*/ 130918 h 336550"/>
                <a:gd name="connsiteX32" fmla="*/ 169069 w 338137"/>
                <a:gd name="connsiteY32" fmla="*/ 127000 h 336550"/>
                <a:gd name="connsiteX33" fmla="*/ 185737 w 338137"/>
                <a:gd name="connsiteY33" fmla="*/ 65087 h 336550"/>
                <a:gd name="connsiteX34" fmla="*/ 271462 w 338137"/>
                <a:gd name="connsiteY34" fmla="*/ 150812 h 336550"/>
                <a:gd name="connsiteX35" fmla="*/ 249042 w 338137"/>
                <a:gd name="connsiteY35" fmla="*/ 150812 h 336550"/>
                <a:gd name="connsiteX36" fmla="*/ 185737 w 338137"/>
                <a:gd name="connsiteY36" fmla="*/ 87507 h 336550"/>
                <a:gd name="connsiteX37" fmla="*/ 185737 w 338137"/>
                <a:gd name="connsiteY37" fmla="*/ 65087 h 336550"/>
                <a:gd name="connsiteX38" fmla="*/ 152400 w 338137"/>
                <a:gd name="connsiteY38" fmla="*/ 65087 h 336550"/>
                <a:gd name="connsiteX39" fmla="*/ 152400 w 338137"/>
                <a:gd name="connsiteY39" fmla="*/ 87507 h 336550"/>
                <a:gd name="connsiteX40" fmla="*/ 89095 w 338137"/>
                <a:gd name="connsiteY40" fmla="*/ 150812 h 336550"/>
                <a:gd name="connsiteX41" fmla="*/ 66675 w 338137"/>
                <a:gd name="connsiteY41" fmla="*/ 150812 h 336550"/>
                <a:gd name="connsiteX42" fmla="*/ 152400 w 338137"/>
                <a:gd name="connsiteY42" fmla="*/ 65087 h 336550"/>
                <a:gd name="connsiteX43" fmla="*/ 185737 w 338137"/>
                <a:gd name="connsiteY43" fmla="*/ 0 h 336550"/>
                <a:gd name="connsiteX44" fmla="*/ 338137 w 338137"/>
                <a:gd name="connsiteY44" fmla="*/ 150813 h 336550"/>
                <a:gd name="connsiteX45" fmla="*/ 315609 w 338137"/>
                <a:gd name="connsiteY45" fmla="*/ 150813 h 336550"/>
                <a:gd name="connsiteX46" fmla="*/ 185737 w 338137"/>
                <a:gd name="connsiteY46" fmla="*/ 22294 h 336550"/>
                <a:gd name="connsiteX47" fmla="*/ 185737 w 338137"/>
                <a:gd name="connsiteY47" fmla="*/ 0 h 336550"/>
                <a:gd name="connsiteX48" fmla="*/ 152400 w 338137"/>
                <a:gd name="connsiteY48" fmla="*/ 0 h 336550"/>
                <a:gd name="connsiteX49" fmla="*/ 152400 w 338137"/>
                <a:gd name="connsiteY49" fmla="*/ 22294 h 336550"/>
                <a:gd name="connsiteX50" fmla="*/ 22528 w 338137"/>
                <a:gd name="connsiteY50" fmla="*/ 150813 h 336550"/>
                <a:gd name="connsiteX51" fmla="*/ 0 w 338137"/>
                <a:gd name="connsiteY51" fmla="*/ 150813 h 336550"/>
                <a:gd name="connsiteX52" fmla="*/ 152400 w 338137"/>
                <a:gd name="connsiteY52" fmla="*/ 0 h 33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338137" h="336550">
                  <a:moveTo>
                    <a:pt x="315609" y="185737"/>
                  </a:moveTo>
                  <a:cubicBezTo>
                    <a:pt x="315609" y="185737"/>
                    <a:pt x="315609" y="185737"/>
                    <a:pt x="338137" y="185737"/>
                  </a:cubicBezTo>
                  <a:cubicBezTo>
                    <a:pt x="330186" y="265734"/>
                    <a:pt x="266576" y="328682"/>
                    <a:pt x="185737" y="336550"/>
                  </a:cubicBezTo>
                  <a:cubicBezTo>
                    <a:pt x="185737" y="336550"/>
                    <a:pt x="185737" y="336550"/>
                    <a:pt x="185737" y="314256"/>
                  </a:cubicBezTo>
                  <a:cubicBezTo>
                    <a:pt x="253323" y="306388"/>
                    <a:pt x="307657" y="252620"/>
                    <a:pt x="315609" y="185737"/>
                  </a:cubicBezTo>
                  <a:close/>
                  <a:moveTo>
                    <a:pt x="249042" y="185737"/>
                  </a:moveTo>
                  <a:cubicBezTo>
                    <a:pt x="249042" y="185737"/>
                    <a:pt x="249042" y="185737"/>
                    <a:pt x="271462" y="185737"/>
                  </a:cubicBezTo>
                  <a:cubicBezTo>
                    <a:pt x="264868" y="228453"/>
                    <a:pt x="229259" y="263403"/>
                    <a:pt x="185737" y="269875"/>
                  </a:cubicBezTo>
                  <a:cubicBezTo>
                    <a:pt x="185737" y="269875"/>
                    <a:pt x="185737" y="269875"/>
                    <a:pt x="185737" y="247870"/>
                  </a:cubicBezTo>
                  <a:cubicBezTo>
                    <a:pt x="217390" y="241398"/>
                    <a:pt x="242448" y="216804"/>
                    <a:pt x="249042" y="185737"/>
                  </a:cubicBezTo>
                  <a:close/>
                  <a:moveTo>
                    <a:pt x="66675" y="185737"/>
                  </a:moveTo>
                  <a:cubicBezTo>
                    <a:pt x="66675" y="185737"/>
                    <a:pt x="66675" y="185737"/>
                    <a:pt x="89095" y="185737"/>
                  </a:cubicBezTo>
                  <a:cubicBezTo>
                    <a:pt x="95689" y="216804"/>
                    <a:pt x="120747" y="241398"/>
                    <a:pt x="152400" y="247870"/>
                  </a:cubicBezTo>
                  <a:cubicBezTo>
                    <a:pt x="152400" y="247870"/>
                    <a:pt x="152400" y="247870"/>
                    <a:pt x="152400" y="269875"/>
                  </a:cubicBezTo>
                  <a:cubicBezTo>
                    <a:pt x="108878" y="263403"/>
                    <a:pt x="73269" y="228453"/>
                    <a:pt x="66675" y="185737"/>
                  </a:cubicBezTo>
                  <a:close/>
                  <a:moveTo>
                    <a:pt x="0" y="185737"/>
                  </a:moveTo>
                  <a:cubicBezTo>
                    <a:pt x="0" y="185737"/>
                    <a:pt x="0" y="185737"/>
                    <a:pt x="22528" y="185737"/>
                  </a:cubicBezTo>
                  <a:cubicBezTo>
                    <a:pt x="30480" y="252620"/>
                    <a:pt x="84814" y="306388"/>
                    <a:pt x="152400" y="314256"/>
                  </a:cubicBezTo>
                  <a:cubicBezTo>
                    <a:pt x="152400" y="314256"/>
                    <a:pt x="152400" y="314256"/>
                    <a:pt x="152400" y="336550"/>
                  </a:cubicBezTo>
                  <a:cubicBezTo>
                    <a:pt x="71561" y="328682"/>
                    <a:pt x="7951" y="265734"/>
                    <a:pt x="0" y="185737"/>
                  </a:cubicBezTo>
                  <a:close/>
                  <a:moveTo>
                    <a:pt x="169069" y="127000"/>
                  </a:moveTo>
                  <a:cubicBezTo>
                    <a:pt x="175598" y="127000"/>
                    <a:pt x="180821" y="128306"/>
                    <a:pt x="186045" y="130918"/>
                  </a:cubicBezTo>
                  <a:cubicBezTo>
                    <a:pt x="195186" y="134835"/>
                    <a:pt x="201715" y="141365"/>
                    <a:pt x="205633" y="150506"/>
                  </a:cubicBezTo>
                  <a:cubicBezTo>
                    <a:pt x="208244" y="155729"/>
                    <a:pt x="209550" y="160952"/>
                    <a:pt x="209550" y="167482"/>
                  </a:cubicBezTo>
                  <a:cubicBezTo>
                    <a:pt x="209550" y="174011"/>
                    <a:pt x="208244" y="179234"/>
                    <a:pt x="205633" y="184458"/>
                  </a:cubicBezTo>
                  <a:cubicBezTo>
                    <a:pt x="201715" y="193599"/>
                    <a:pt x="195186" y="200128"/>
                    <a:pt x="186045" y="204046"/>
                  </a:cubicBezTo>
                  <a:cubicBezTo>
                    <a:pt x="180821" y="206657"/>
                    <a:pt x="175598" y="207963"/>
                    <a:pt x="169069" y="207963"/>
                  </a:cubicBezTo>
                  <a:cubicBezTo>
                    <a:pt x="162539" y="207963"/>
                    <a:pt x="157316" y="206657"/>
                    <a:pt x="152093" y="204046"/>
                  </a:cubicBezTo>
                  <a:cubicBezTo>
                    <a:pt x="142952" y="200128"/>
                    <a:pt x="136422" y="193599"/>
                    <a:pt x="132505" y="184458"/>
                  </a:cubicBezTo>
                  <a:cubicBezTo>
                    <a:pt x="129893" y="179234"/>
                    <a:pt x="128587" y="174011"/>
                    <a:pt x="128587" y="167482"/>
                  </a:cubicBezTo>
                  <a:cubicBezTo>
                    <a:pt x="128587" y="160952"/>
                    <a:pt x="129893" y="155729"/>
                    <a:pt x="132505" y="150506"/>
                  </a:cubicBezTo>
                  <a:cubicBezTo>
                    <a:pt x="136422" y="141365"/>
                    <a:pt x="142952" y="134835"/>
                    <a:pt x="152093" y="130918"/>
                  </a:cubicBezTo>
                  <a:cubicBezTo>
                    <a:pt x="157316" y="128306"/>
                    <a:pt x="162539" y="127000"/>
                    <a:pt x="169069" y="127000"/>
                  </a:cubicBezTo>
                  <a:close/>
                  <a:moveTo>
                    <a:pt x="185737" y="65087"/>
                  </a:moveTo>
                  <a:cubicBezTo>
                    <a:pt x="229259" y="71681"/>
                    <a:pt x="264868" y="107290"/>
                    <a:pt x="271462" y="150812"/>
                  </a:cubicBezTo>
                  <a:cubicBezTo>
                    <a:pt x="271462" y="150812"/>
                    <a:pt x="271462" y="150812"/>
                    <a:pt x="249042" y="150812"/>
                  </a:cubicBezTo>
                  <a:cubicBezTo>
                    <a:pt x="242448" y="119159"/>
                    <a:pt x="217390" y="94101"/>
                    <a:pt x="185737" y="87507"/>
                  </a:cubicBezTo>
                  <a:cubicBezTo>
                    <a:pt x="185737" y="87507"/>
                    <a:pt x="185737" y="87507"/>
                    <a:pt x="185737" y="65087"/>
                  </a:cubicBezTo>
                  <a:close/>
                  <a:moveTo>
                    <a:pt x="152400" y="65087"/>
                  </a:moveTo>
                  <a:cubicBezTo>
                    <a:pt x="152400" y="65087"/>
                    <a:pt x="152400" y="65087"/>
                    <a:pt x="152400" y="87507"/>
                  </a:cubicBezTo>
                  <a:cubicBezTo>
                    <a:pt x="120747" y="94101"/>
                    <a:pt x="95689" y="119159"/>
                    <a:pt x="89095" y="150812"/>
                  </a:cubicBezTo>
                  <a:lnTo>
                    <a:pt x="66675" y="150812"/>
                  </a:lnTo>
                  <a:cubicBezTo>
                    <a:pt x="73269" y="107290"/>
                    <a:pt x="108878" y="71681"/>
                    <a:pt x="152400" y="65087"/>
                  </a:cubicBezTo>
                  <a:close/>
                  <a:moveTo>
                    <a:pt x="185737" y="0"/>
                  </a:moveTo>
                  <a:cubicBezTo>
                    <a:pt x="266576" y="7868"/>
                    <a:pt x="330186" y="70816"/>
                    <a:pt x="338137" y="150813"/>
                  </a:cubicBezTo>
                  <a:cubicBezTo>
                    <a:pt x="338137" y="150813"/>
                    <a:pt x="338137" y="150813"/>
                    <a:pt x="315609" y="150813"/>
                  </a:cubicBezTo>
                  <a:cubicBezTo>
                    <a:pt x="307657" y="83930"/>
                    <a:pt x="253323" y="30162"/>
                    <a:pt x="185737" y="22294"/>
                  </a:cubicBezTo>
                  <a:cubicBezTo>
                    <a:pt x="185737" y="22294"/>
                    <a:pt x="185737" y="22294"/>
                    <a:pt x="185737" y="0"/>
                  </a:cubicBezTo>
                  <a:close/>
                  <a:moveTo>
                    <a:pt x="152400" y="0"/>
                  </a:moveTo>
                  <a:cubicBezTo>
                    <a:pt x="152400" y="0"/>
                    <a:pt x="152400" y="0"/>
                    <a:pt x="152400" y="22294"/>
                  </a:cubicBezTo>
                  <a:cubicBezTo>
                    <a:pt x="84814" y="30162"/>
                    <a:pt x="30480" y="83930"/>
                    <a:pt x="22528" y="150813"/>
                  </a:cubicBezTo>
                  <a:cubicBezTo>
                    <a:pt x="22528" y="150813"/>
                    <a:pt x="22528" y="150813"/>
                    <a:pt x="0" y="150813"/>
                  </a:cubicBezTo>
                  <a:cubicBezTo>
                    <a:pt x="7951" y="70816"/>
                    <a:pt x="71561" y="7868"/>
                    <a:pt x="152400" y="0"/>
                  </a:cubicBezTo>
                  <a:close/>
                </a:path>
              </a:pathLst>
            </a:custGeom>
            <a:solidFill>
              <a:schemeClr val="bg1"/>
            </a:solidFill>
            <a:ln>
              <a:noFill/>
            </a:ln>
            <a:ex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a:p>
          </p:txBody>
        </p:sp>
        <p:sp>
          <p:nvSpPr>
            <p:cNvPr id="58" name="Freeform: Shape 31"/>
            <p:cNvSpPr>
              <a:spLocks/>
            </p:cNvSpPr>
            <p:nvPr/>
          </p:nvSpPr>
          <p:spPr bwMode="auto">
            <a:xfrm>
              <a:off x="6864939" y="3852914"/>
              <a:ext cx="681222" cy="575681"/>
            </a:xfrm>
            <a:custGeom>
              <a:avLst/>
              <a:gdLst>
                <a:gd name="connsiteX0" fmla="*/ 46038 w 338138"/>
                <a:gd name="connsiteY0" fmla="*/ 261938 h 285751"/>
                <a:gd name="connsiteX1" fmla="*/ 38100 w 338138"/>
                <a:gd name="connsiteY1" fmla="*/ 270670 h 285751"/>
                <a:gd name="connsiteX2" fmla="*/ 46038 w 338138"/>
                <a:gd name="connsiteY2" fmla="*/ 279402 h 285751"/>
                <a:gd name="connsiteX3" fmla="*/ 53976 w 338138"/>
                <a:gd name="connsiteY3" fmla="*/ 270670 h 285751"/>
                <a:gd name="connsiteX4" fmla="*/ 46038 w 338138"/>
                <a:gd name="connsiteY4" fmla="*/ 261938 h 285751"/>
                <a:gd name="connsiteX5" fmla="*/ 288131 w 338138"/>
                <a:gd name="connsiteY5" fmla="*/ 184150 h 285751"/>
                <a:gd name="connsiteX6" fmla="*/ 277812 w 338138"/>
                <a:gd name="connsiteY6" fmla="*/ 194469 h 285751"/>
                <a:gd name="connsiteX7" fmla="*/ 288131 w 338138"/>
                <a:gd name="connsiteY7" fmla="*/ 204788 h 285751"/>
                <a:gd name="connsiteX8" fmla="*/ 298450 w 338138"/>
                <a:gd name="connsiteY8" fmla="*/ 194469 h 285751"/>
                <a:gd name="connsiteX9" fmla="*/ 288131 w 338138"/>
                <a:gd name="connsiteY9" fmla="*/ 184150 h 285751"/>
                <a:gd name="connsiteX10" fmla="*/ 19050 w 338138"/>
                <a:gd name="connsiteY10" fmla="*/ 165100 h 285751"/>
                <a:gd name="connsiteX11" fmla="*/ 19050 w 338138"/>
                <a:gd name="connsiteY11" fmla="*/ 242888 h 285751"/>
                <a:gd name="connsiteX12" fmla="*/ 73025 w 338138"/>
                <a:gd name="connsiteY12" fmla="*/ 242888 h 285751"/>
                <a:gd name="connsiteX13" fmla="*/ 73025 w 338138"/>
                <a:gd name="connsiteY13" fmla="*/ 165100 h 285751"/>
                <a:gd name="connsiteX14" fmla="*/ 12010 w 338138"/>
                <a:gd name="connsiteY14" fmla="*/ 141288 h 285751"/>
                <a:gd name="connsiteX15" fmla="*/ 81400 w 338138"/>
                <a:gd name="connsiteY15" fmla="*/ 141288 h 285751"/>
                <a:gd name="connsiteX16" fmla="*/ 92075 w 338138"/>
                <a:gd name="connsiteY16" fmla="*/ 153107 h 285751"/>
                <a:gd name="connsiteX17" fmla="*/ 92075 w 338138"/>
                <a:gd name="connsiteY17" fmla="*/ 273932 h 285751"/>
                <a:gd name="connsiteX18" fmla="*/ 81400 w 338138"/>
                <a:gd name="connsiteY18" fmla="*/ 285751 h 285751"/>
                <a:gd name="connsiteX19" fmla="*/ 12010 w 338138"/>
                <a:gd name="connsiteY19" fmla="*/ 285751 h 285751"/>
                <a:gd name="connsiteX20" fmla="*/ 0 w 338138"/>
                <a:gd name="connsiteY20" fmla="*/ 273932 h 285751"/>
                <a:gd name="connsiteX21" fmla="*/ 0 w 338138"/>
                <a:gd name="connsiteY21" fmla="*/ 153107 h 285751"/>
                <a:gd name="connsiteX22" fmla="*/ 12010 w 338138"/>
                <a:gd name="connsiteY22" fmla="*/ 141288 h 285751"/>
                <a:gd name="connsiteX23" fmla="*/ 55002 w 338138"/>
                <a:gd name="connsiteY23" fmla="*/ 82550 h 285751"/>
                <a:gd name="connsiteX24" fmla="*/ 175185 w 338138"/>
                <a:gd name="connsiteY24" fmla="*/ 82550 h 285751"/>
                <a:gd name="connsiteX25" fmla="*/ 193675 w 338138"/>
                <a:gd name="connsiteY25" fmla="*/ 99703 h 285751"/>
                <a:gd name="connsiteX26" fmla="*/ 193675 w 338138"/>
                <a:gd name="connsiteY26" fmla="*/ 268597 h 285751"/>
                <a:gd name="connsiteX27" fmla="*/ 175185 w 338138"/>
                <a:gd name="connsiteY27" fmla="*/ 285750 h 285751"/>
                <a:gd name="connsiteX28" fmla="*/ 107830 w 338138"/>
                <a:gd name="connsiteY28" fmla="*/ 285750 h 285751"/>
                <a:gd name="connsiteX29" fmla="*/ 109151 w 338138"/>
                <a:gd name="connsiteY29" fmla="*/ 276514 h 285751"/>
                <a:gd name="connsiteX30" fmla="*/ 109151 w 338138"/>
                <a:gd name="connsiteY30" fmla="*/ 273875 h 285751"/>
                <a:gd name="connsiteX31" fmla="*/ 115754 w 338138"/>
                <a:gd name="connsiteY31" fmla="*/ 275194 h 285751"/>
                <a:gd name="connsiteX32" fmla="*/ 124999 w 338138"/>
                <a:gd name="connsiteY32" fmla="*/ 264639 h 285751"/>
                <a:gd name="connsiteX33" fmla="*/ 115754 w 338138"/>
                <a:gd name="connsiteY33" fmla="*/ 254083 h 285751"/>
                <a:gd name="connsiteX34" fmla="*/ 109151 w 338138"/>
                <a:gd name="connsiteY34" fmla="*/ 256722 h 285751"/>
                <a:gd name="connsiteX35" fmla="*/ 109151 w 338138"/>
                <a:gd name="connsiteY35" fmla="*/ 235610 h 285751"/>
                <a:gd name="connsiteX36" fmla="*/ 168582 w 338138"/>
                <a:gd name="connsiteY36" fmla="*/ 235610 h 285751"/>
                <a:gd name="connsiteX37" fmla="*/ 168582 w 338138"/>
                <a:gd name="connsiteY37" fmla="*/ 110259 h 285751"/>
                <a:gd name="connsiteX38" fmla="*/ 61606 w 338138"/>
                <a:gd name="connsiteY38" fmla="*/ 110259 h 285751"/>
                <a:gd name="connsiteX39" fmla="*/ 61606 w 338138"/>
                <a:gd name="connsiteY39" fmla="*/ 126093 h 285751"/>
                <a:gd name="connsiteX40" fmla="*/ 36512 w 338138"/>
                <a:gd name="connsiteY40" fmla="*/ 126093 h 285751"/>
                <a:gd name="connsiteX41" fmla="*/ 36512 w 338138"/>
                <a:gd name="connsiteY41" fmla="*/ 99703 h 285751"/>
                <a:gd name="connsiteX42" fmla="*/ 55002 w 338138"/>
                <a:gd name="connsiteY42" fmla="*/ 82550 h 285751"/>
                <a:gd name="connsiteX43" fmla="*/ 102729 w 338138"/>
                <a:gd name="connsiteY43" fmla="*/ 0 h 285751"/>
                <a:gd name="connsiteX44" fmla="*/ 305260 w 338138"/>
                <a:gd name="connsiteY44" fmla="*/ 0 h 285751"/>
                <a:gd name="connsiteX45" fmla="*/ 338138 w 338138"/>
                <a:gd name="connsiteY45" fmla="*/ 34237 h 285751"/>
                <a:gd name="connsiteX46" fmla="*/ 338138 w 338138"/>
                <a:gd name="connsiteY46" fmla="*/ 188306 h 285751"/>
                <a:gd name="connsiteX47" fmla="*/ 305260 w 338138"/>
                <a:gd name="connsiteY47" fmla="*/ 221226 h 285751"/>
                <a:gd name="connsiteX48" fmla="*/ 234242 w 338138"/>
                <a:gd name="connsiteY48" fmla="*/ 221226 h 285751"/>
                <a:gd name="connsiteX49" fmla="*/ 234242 w 338138"/>
                <a:gd name="connsiteY49" fmla="*/ 243612 h 285751"/>
                <a:gd name="connsiteX50" fmla="*/ 265806 w 338138"/>
                <a:gd name="connsiteY50" fmla="*/ 243612 h 285751"/>
                <a:gd name="connsiteX51" fmla="*/ 277642 w 338138"/>
                <a:gd name="connsiteY51" fmla="*/ 256780 h 285751"/>
                <a:gd name="connsiteX52" fmla="*/ 277642 w 338138"/>
                <a:gd name="connsiteY52" fmla="*/ 272582 h 285751"/>
                <a:gd name="connsiteX53" fmla="*/ 265806 w 338138"/>
                <a:gd name="connsiteY53" fmla="*/ 285750 h 285751"/>
                <a:gd name="connsiteX54" fmla="*/ 205309 w 338138"/>
                <a:gd name="connsiteY54" fmla="*/ 285750 h 285751"/>
                <a:gd name="connsiteX55" fmla="*/ 210570 w 338138"/>
                <a:gd name="connsiteY55" fmla="*/ 269948 h 285751"/>
                <a:gd name="connsiteX56" fmla="*/ 210570 w 338138"/>
                <a:gd name="connsiteY56" fmla="*/ 213325 h 285751"/>
                <a:gd name="connsiteX57" fmla="*/ 210570 w 338138"/>
                <a:gd name="connsiteY57" fmla="*/ 172504 h 285751"/>
                <a:gd name="connsiteX58" fmla="*/ 296054 w 338138"/>
                <a:gd name="connsiteY58" fmla="*/ 172504 h 285751"/>
                <a:gd name="connsiteX59" fmla="*/ 309205 w 338138"/>
                <a:gd name="connsiteY59" fmla="*/ 159335 h 285751"/>
                <a:gd name="connsiteX60" fmla="*/ 309205 w 338138"/>
                <a:gd name="connsiteY60" fmla="*/ 39504 h 285751"/>
                <a:gd name="connsiteX61" fmla="*/ 296054 w 338138"/>
                <a:gd name="connsiteY61" fmla="*/ 27653 h 285751"/>
                <a:gd name="connsiteX62" fmla="*/ 110620 w 338138"/>
                <a:gd name="connsiteY62" fmla="*/ 27653 h 285751"/>
                <a:gd name="connsiteX63" fmla="*/ 98783 w 338138"/>
                <a:gd name="connsiteY63" fmla="*/ 39504 h 285751"/>
                <a:gd name="connsiteX64" fmla="*/ 98783 w 338138"/>
                <a:gd name="connsiteY64" fmla="*/ 65841 h 285751"/>
                <a:gd name="connsiteX65" fmla="*/ 69850 w 338138"/>
                <a:gd name="connsiteY65" fmla="*/ 65841 h 285751"/>
                <a:gd name="connsiteX66" fmla="*/ 69850 w 338138"/>
                <a:gd name="connsiteY66" fmla="*/ 34237 h 285751"/>
                <a:gd name="connsiteX67" fmla="*/ 102729 w 338138"/>
                <a:gd name="connsiteY67" fmla="*/ 0 h 285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338138" h="285751">
                  <a:moveTo>
                    <a:pt x="46038" y="261938"/>
                  </a:moveTo>
                  <a:cubicBezTo>
                    <a:pt x="41654" y="261938"/>
                    <a:pt x="38100" y="265847"/>
                    <a:pt x="38100" y="270670"/>
                  </a:cubicBezTo>
                  <a:cubicBezTo>
                    <a:pt x="38100" y="275493"/>
                    <a:pt x="41654" y="279402"/>
                    <a:pt x="46038" y="279402"/>
                  </a:cubicBezTo>
                  <a:cubicBezTo>
                    <a:pt x="50422" y="279402"/>
                    <a:pt x="53976" y="275493"/>
                    <a:pt x="53976" y="270670"/>
                  </a:cubicBezTo>
                  <a:cubicBezTo>
                    <a:pt x="53976" y="265847"/>
                    <a:pt x="50422" y="261938"/>
                    <a:pt x="46038" y="261938"/>
                  </a:cubicBezTo>
                  <a:close/>
                  <a:moveTo>
                    <a:pt x="288131" y="184150"/>
                  </a:moveTo>
                  <a:cubicBezTo>
                    <a:pt x="282432" y="184150"/>
                    <a:pt x="277812" y="188770"/>
                    <a:pt x="277812" y="194469"/>
                  </a:cubicBezTo>
                  <a:cubicBezTo>
                    <a:pt x="277812" y="200168"/>
                    <a:pt x="282432" y="204788"/>
                    <a:pt x="288131" y="204788"/>
                  </a:cubicBezTo>
                  <a:cubicBezTo>
                    <a:pt x="293830" y="204788"/>
                    <a:pt x="298450" y="200168"/>
                    <a:pt x="298450" y="194469"/>
                  </a:cubicBezTo>
                  <a:cubicBezTo>
                    <a:pt x="298450" y="188770"/>
                    <a:pt x="293830" y="184150"/>
                    <a:pt x="288131" y="184150"/>
                  </a:cubicBezTo>
                  <a:close/>
                  <a:moveTo>
                    <a:pt x="19050" y="165100"/>
                  </a:moveTo>
                  <a:lnTo>
                    <a:pt x="19050" y="242888"/>
                  </a:lnTo>
                  <a:lnTo>
                    <a:pt x="73025" y="242888"/>
                  </a:lnTo>
                  <a:lnTo>
                    <a:pt x="73025" y="165100"/>
                  </a:lnTo>
                  <a:close/>
                  <a:moveTo>
                    <a:pt x="12010" y="141288"/>
                  </a:moveTo>
                  <a:cubicBezTo>
                    <a:pt x="12010" y="141288"/>
                    <a:pt x="12010" y="141288"/>
                    <a:pt x="81400" y="141288"/>
                  </a:cubicBezTo>
                  <a:cubicBezTo>
                    <a:pt x="86738" y="141288"/>
                    <a:pt x="92075" y="146541"/>
                    <a:pt x="92075" y="153107"/>
                  </a:cubicBezTo>
                  <a:cubicBezTo>
                    <a:pt x="92075" y="153107"/>
                    <a:pt x="92075" y="153107"/>
                    <a:pt x="92075" y="273932"/>
                  </a:cubicBezTo>
                  <a:cubicBezTo>
                    <a:pt x="92075" y="280498"/>
                    <a:pt x="86738" y="285751"/>
                    <a:pt x="81400" y="285751"/>
                  </a:cubicBezTo>
                  <a:cubicBezTo>
                    <a:pt x="81400" y="285751"/>
                    <a:pt x="81400" y="285751"/>
                    <a:pt x="12010" y="285751"/>
                  </a:cubicBezTo>
                  <a:cubicBezTo>
                    <a:pt x="5337" y="285751"/>
                    <a:pt x="0" y="280498"/>
                    <a:pt x="0" y="273932"/>
                  </a:cubicBezTo>
                  <a:cubicBezTo>
                    <a:pt x="0" y="273932"/>
                    <a:pt x="0" y="273932"/>
                    <a:pt x="0" y="153107"/>
                  </a:cubicBezTo>
                  <a:cubicBezTo>
                    <a:pt x="0" y="146541"/>
                    <a:pt x="5337" y="141288"/>
                    <a:pt x="12010" y="141288"/>
                  </a:cubicBezTo>
                  <a:close/>
                  <a:moveTo>
                    <a:pt x="55002" y="82550"/>
                  </a:moveTo>
                  <a:cubicBezTo>
                    <a:pt x="55002" y="82550"/>
                    <a:pt x="55002" y="82550"/>
                    <a:pt x="175185" y="82550"/>
                  </a:cubicBezTo>
                  <a:cubicBezTo>
                    <a:pt x="185751" y="82550"/>
                    <a:pt x="193675" y="90467"/>
                    <a:pt x="193675" y="99703"/>
                  </a:cubicBezTo>
                  <a:cubicBezTo>
                    <a:pt x="193675" y="99703"/>
                    <a:pt x="193675" y="99703"/>
                    <a:pt x="193675" y="268597"/>
                  </a:cubicBezTo>
                  <a:cubicBezTo>
                    <a:pt x="193675" y="277833"/>
                    <a:pt x="185751" y="285750"/>
                    <a:pt x="175185" y="285750"/>
                  </a:cubicBezTo>
                  <a:cubicBezTo>
                    <a:pt x="175185" y="285750"/>
                    <a:pt x="175185" y="285750"/>
                    <a:pt x="107830" y="285750"/>
                  </a:cubicBezTo>
                  <a:cubicBezTo>
                    <a:pt x="109151" y="283111"/>
                    <a:pt x="109151" y="280472"/>
                    <a:pt x="109151" y="276514"/>
                  </a:cubicBezTo>
                  <a:cubicBezTo>
                    <a:pt x="109151" y="276514"/>
                    <a:pt x="109151" y="276514"/>
                    <a:pt x="109151" y="273875"/>
                  </a:cubicBezTo>
                  <a:cubicBezTo>
                    <a:pt x="110471" y="273875"/>
                    <a:pt x="113113" y="275194"/>
                    <a:pt x="115754" y="275194"/>
                  </a:cubicBezTo>
                  <a:cubicBezTo>
                    <a:pt x="121037" y="275194"/>
                    <a:pt x="124999" y="271236"/>
                    <a:pt x="124999" y="264639"/>
                  </a:cubicBezTo>
                  <a:cubicBezTo>
                    <a:pt x="124999" y="259361"/>
                    <a:pt x="121037" y="254083"/>
                    <a:pt x="115754" y="254083"/>
                  </a:cubicBezTo>
                  <a:cubicBezTo>
                    <a:pt x="113113" y="254083"/>
                    <a:pt x="110471" y="255402"/>
                    <a:pt x="109151" y="256722"/>
                  </a:cubicBezTo>
                  <a:cubicBezTo>
                    <a:pt x="109151" y="256722"/>
                    <a:pt x="109151" y="256722"/>
                    <a:pt x="109151" y="235610"/>
                  </a:cubicBezTo>
                  <a:cubicBezTo>
                    <a:pt x="109151" y="235610"/>
                    <a:pt x="109151" y="235610"/>
                    <a:pt x="168582" y="235610"/>
                  </a:cubicBezTo>
                  <a:cubicBezTo>
                    <a:pt x="168582" y="235610"/>
                    <a:pt x="168582" y="235610"/>
                    <a:pt x="168582" y="110259"/>
                  </a:cubicBezTo>
                  <a:cubicBezTo>
                    <a:pt x="168582" y="110259"/>
                    <a:pt x="168582" y="110259"/>
                    <a:pt x="61606" y="110259"/>
                  </a:cubicBezTo>
                  <a:cubicBezTo>
                    <a:pt x="61606" y="110259"/>
                    <a:pt x="61606" y="110259"/>
                    <a:pt x="61606" y="126093"/>
                  </a:cubicBezTo>
                  <a:cubicBezTo>
                    <a:pt x="61606" y="126093"/>
                    <a:pt x="61606" y="126093"/>
                    <a:pt x="36512" y="126093"/>
                  </a:cubicBezTo>
                  <a:cubicBezTo>
                    <a:pt x="36512" y="126093"/>
                    <a:pt x="36512" y="126093"/>
                    <a:pt x="36512" y="99703"/>
                  </a:cubicBezTo>
                  <a:cubicBezTo>
                    <a:pt x="36512" y="90467"/>
                    <a:pt x="45757" y="82550"/>
                    <a:pt x="55002" y="82550"/>
                  </a:cubicBezTo>
                  <a:close/>
                  <a:moveTo>
                    <a:pt x="102729" y="0"/>
                  </a:moveTo>
                  <a:cubicBezTo>
                    <a:pt x="102729" y="0"/>
                    <a:pt x="102729" y="0"/>
                    <a:pt x="305260" y="0"/>
                  </a:cubicBezTo>
                  <a:cubicBezTo>
                    <a:pt x="323672" y="0"/>
                    <a:pt x="338138" y="15802"/>
                    <a:pt x="338138" y="34237"/>
                  </a:cubicBezTo>
                  <a:cubicBezTo>
                    <a:pt x="338138" y="34237"/>
                    <a:pt x="338138" y="34237"/>
                    <a:pt x="338138" y="188306"/>
                  </a:cubicBezTo>
                  <a:cubicBezTo>
                    <a:pt x="338138" y="206741"/>
                    <a:pt x="323672" y="221226"/>
                    <a:pt x="305260" y="221226"/>
                  </a:cubicBezTo>
                  <a:cubicBezTo>
                    <a:pt x="305260" y="221226"/>
                    <a:pt x="305260" y="221226"/>
                    <a:pt x="234242" y="221226"/>
                  </a:cubicBezTo>
                  <a:cubicBezTo>
                    <a:pt x="234242" y="221226"/>
                    <a:pt x="234242" y="221226"/>
                    <a:pt x="234242" y="243612"/>
                  </a:cubicBezTo>
                  <a:cubicBezTo>
                    <a:pt x="234242" y="243612"/>
                    <a:pt x="234242" y="243612"/>
                    <a:pt x="265806" y="243612"/>
                  </a:cubicBezTo>
                  <a:cubicBezTo>
                    <a:pt x="272381" y="243612"/>
                    <a:pt x="277642" y="250196"/>
                    <a:pt x="277642" y="256780"/>
                  </a:cubicBezTo>
                  <a:cubicBezTo>
                    <a:pt x="277642" y="256780"/>
                    <a:pt x="277642" y="256780"/>
                    <a:pt x="277642" y="272582"/>
                  </a:cubicBezTo>
                  <a:cubicBezTo>
                    <a:pt x="277642" y="280483"/>
                    <a:pt x="272381" y="285750"/>
                    <a:pt x="265806" y="285750"/>
                  </a:cubicBezTo>
                  <a:cubicBezTo>
                    <a:pt x="265806" y="285750"/>
                    <a:pt x="265806" y="285750"/>
                    <a:pt x="205309" y="285750"/>
                  </a:cubicBezTo>
                  <a:cubicBezTo>
                    <a:pt x="207940" y="280483"/>
                    <a:pt x="209255" y="275216"/>
                    <a:pt x="210570" y="269948"/>
                  </a:cubicBezTo>
                  <a:cubicBezTo>
                    <a:pt x="210570" y="268632"/>
                    <a:pt x="210570" y="213325"/>
                    <a:pt x="210570" y="213325"/>
                  </a:cubicBezTo>
                  <a:cubicBezTo>
                    <a:pt x="210570" y="213325"/>
                    <a:pt x="210570" y="213325"/>
                    <a:pt x="210570" y="172504"/>
                  </a:cubicBezTo>
                  <a:cubicBezTo>
                    <a:pt x="210570" y="172504"/>
                    <a:pt x="210570" y="172504"/>
                    <a:pt x="296054" y="172504"/>
                  </a:cubicBezTo>
                  <a:cubicBezTo>
                    <a:pt x="303945" y="172504"/>
                    <a:pt x="309205" y="165920"/>
                    <a:pt x="309205" y="159335"/>
                  </a:cubicBezTo>
                  <a:cubicBezTo>
                    <a:pt x="309205" y="159335"/>
                    <a:pt x="309205" y="159335"/>
                    <a:pt x="309205" y="39504"/>
                  </a:cubicBezTo>
                  <a:cubicBezTo>
                    <a:pt x="309205" y="32920"/>
                    <a:pt x="303945" y="27653"/>
                    <a:pt x="296054" y="27653"/>
                  </a:cubicBezTo>
                  <a:cubicBezTo>
                    <a:pt x="296054" y="27653"/>
                    <a:pt x="296054" y="27653"/>
                    <a:pt x="110620" y="27653"/>
                  </a:cubicBezTo>
                  <a:cubicBezTo>
                    <a:pt x="104044" y="27653"/>
                    <a:pt x="98783" y="32920"/>
                    <a:pt x="98783" y="39504"/>
                  </a:cubicBezTo>
                  <a:cubicBezTo>
                    <a:pt x="98783" y="39504"/>
                    <a:pt x="98783" y="39504"/>
                    <a:pt x="98783" y="65841"/>
                  </a:cubicBezTo>
                  <a:cubicBezTo>
                    <a:pt x="98783" y="65841"/>
                    <a:pt x="98783" y="65841"/>
                    <a:pt x="69850" y="65841"/>
                  </a:cubicBezTo>
                  <a:cubicBezTo>
                    <a:pt x="69850" y="65841"/>
                    <a:pt x="69850" y="65841"/>
                    <a:pt x="69850" y="34237"/>
                  </a:cubicBezTo>
                  <a:cubicBezTo>
                    <a:pt x="69850" y="15802"/>
                    <a:pt x="84317" y="0"/>
                    <a:pt x="102729" y="0"/>
                  </a:cubicBezTo>
                  <a:close/>
                </a:path>
              </a:pathLst>
            </a:custGeom>
            <a:solidFill>
              <a:schemeClr val="bg1"/>
            </a:solidFill>
            <a:ln>
              <a:noFill/>
            </a:ln>
            <a:ex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a:p>
          </p:txBody>
        </p:sp>
        <p:sp>
          <p:nvSpPr>
            <p:cNvPr id="59" name="Freeform: Shape 32"/>
            <p:cNvSpPr>
              <a:spLocks noChangeAspect="1"/>
            </p:cNvSpPr>
            <p:nvPr/>
          </p:nvSpPr>
          <p:spPr bwMode="auto">
            <a:xfrm>
              <a:off x="4512647" y="1573223"/>
              <a:ext cx="691387" cy="783818"/>
            </a:xfrm>
            <a:custGeom>
              <a:avLst/>
              <a:gdLst>
                <a:gd name="connsiteX0" fmla="*/ 85348 w 296863"/>
                <a:gd name="connsiteY0" fmla="*/ 236537 h 336550"/>
                <a:gd name="connsiteX1" fmla="*/ 211516 w 296863"/>
                <a:gd name="connsiteY1" fmla="*/ 236537 h 336550"/>
                <a:gd name="connsiteX2" fmla="*/ 228601 w 296863"/>
                <a:gd name="connsiteY2" fmla="*/ 253206 h 336550"/>
                <a:gd name="connsiteX3" fmla="*/ 211516 w 296863"/>
                <a:gd name="connsiteY3" fmla="*/ 269875 h 336550"/>
                <a:gd name="connsiteX4" fmla="*/ 85348 w 296863"/>
                <a:gd name="connsiteY4" fmla="*/ 269875 h 336550"/>
                <a:gd name="connsiteX5" fmla="*/ 68263 w 296863"/>
                <a:gd name="connsiteY5" fmla="*/ 253206 h 336550"/>
                <a:gd name="connsiteX6" fmla="*/ 85348 w 296863"/>
                <a:gd name="connsiteY6" fmla="*/ 236537 h 336550"/>
                <a:gd name="connsiteX7" fmla="*/ 85348 w 296863"/>
                <a:gd name="connsiteY7" fmla="*/ 173037 h 336550"/>
                <a:gd name="connsiteX8" fmla="*/ 211516 w 296863"/>
                <a:gd name="connsiteY8" fmla="*/ 173037 h 336550"/>
                <a:gd name="connsiteX9" fmla="*/ 228601 w 296863"/>
                <a:gd name="connsiteY9" fmla="*/ 190373 h 336550"/>
                <a:gd name="connsiteX10" fmla="*/ 211516 w 296863"/>
                <a:gd name="connsiteY10" fmla="*/ 206375 h 336550"/>
                <a:gd name="connsiteX11" fmla="*/ 85348 w 296863"/>
                <a:gd name="connsiteY11" fmla="*/ 206375 h 336550"/>
                <a:gd name="connsiteX12" fmla="*/ 68263 w 296863"/>
                <a:gd name="connsiteY12" fmla="*/ 190373 h 336550"/>
                <a:gd name="connsiteX13" fmla="*/ 85348 w 296863"/>
                <a:gd name="connsiteY13" fmla="*/ 173037 h 336550"/>
                <a:gd name="connsiteX14" fmla="*/ 164614 w 296863"/>
                <a:gd name="connsiteY14" fmla="*/ 115887 h 336550"/>
                <a:gd name="connsiteX15" fmla="*/ 211625 w 296863"/>
                <a:gd name="connsiteY15" fmla="*/ 115887 h 336550"/>
                <a:gd name="connsiteX16" fmla="*/ 228601 w 296863"/>
                <a:gd name="connsiteY16" fmla="*/ 133349 h 336550"/>
                <a:gd name="connsiteX17" fmla="*/ 211625 w 296863"/>
                <a:gd name="connsiteY17" fmla="*/ 150812 h 336550"/>
                <a:gd name="connsiteX18" fmla="*/ 164614 w 296863"/>
                <a:gd name="connsiteY18" fmla="*/ 150812 h 336550"/>
                <a:gd name="connsiteX19" fmla="*/ 147638 w 296863"/>
                <a:gd name="connsiteY19" fmla="*/ 133349 h 336550"/>
                <a:gd name="connsiteX20" fmla="*/ 164614 w 296863"/>
                <a:gd name="connsiteY20" fmla="*/ 115887 h 336550"/>
                <a:gd name="connsiteX21" fmla="*/ 164614 w 296863"/>
                <a:gd name="connsiteY21" fmla="*/ 61912 h 336550"/>
                <a:gd name="connsiteX22" fmla="*/ 211625 w 296863"/>
                <a:gd name="connsiteY22" fmla="*/ 61912 h 336550"/>
                <a:gd name="connsiteX23" fmla="*/ 228601 w 296863"/>
                <a:gd name="connsiteY23" fmla="*/ 77152 h 336550"/>
                <a:gd name="connsiteX24" fmla="*/ 211625 w 296863"/>
                <a:gd name="connsiteY24" fmla="*/ 93662 h 336550"/>
                <a:gd name="connsiteX25" fmla="*/ 164614 w 296863"/>
                <a:gd name="connsiteY25" fmla="*/ 93662 h 336550"/>
                <a:gd name="connsiteX26" fmla="*/ 147638 w 296863"/>
                <a:gd name="connsiteY26" fmla="*/ 77152 h 336550"/>
                <a:gd name="connsiteX27" fmla="*/ 164614 w 296863"/>
                <a:gd name="connsiteY27" fmla="*/ 61912 h 336550"/>
                <a:gd name="connsiteX28" fmla="*/ 127397 w 296863"/>
                <a:gd name="connsiteY28" fmla="*/ 22225 h 336550"/>
                <a:gd name="connsiteX29" fmla="*/ 127397 w 296863"/>
                <a:gd name="connsiteY29" fmla="*/ 110381 h 336550"/>
                <a:gd name="connsiteX30" fmla="*/ 111621 w 296863"/>
                <a:gd name="connsiteY30" fmla="*/ 124854 h 336550"/>
                <a:gd name="connsiteX31" fmla="*/ 22225 w 296863"/>
                <a:gd name="connsiteY31" fmla="*/ 124854 h 336550"/>
                <a:gd name="connsiteX32" fmla="*/ 22225 w 296863"/>
                <a:gd name="connsiteY32" fmla="*/ 305115 h 336550"/>
                <a:gd name="connsiteX33" fmla="*/ 31427 w 296863"/>
                <a:gd name="connsiteY33" fmla="*/ 314325 h 336550"/>
                <a:gd name="connsiteX34" fmla="*/ 265436 w 296863"/>
                <a:gd name="connsiteY34" fmla="*/ 314325 h 336550"/>
                <a:gd name="connsiteX35" fmla="*/ 274638 w 296863"/>
                <a:gd name="connsiteY35" fmla="*/ 305115 h 336550"/>
                <a:gd name="connsiteX36" fmla="*/ 274638 w 296863"/>
                <a:gd name="connsiteY36" fmla="*/ 31435 h 336550"/>
                <a:gd name="connsiteX37" fmla="*/ 265436 w 296863"/>
                <a:gd name="connsiteY37" fmla="*/ 22225 h 336550"/>
                <a:gd name="connsiteX38" fmla="*/ 127397 w 296863"/>
                <a:gd name="connsiteY38" fmla="*/ 22225 h 336550"/>
                <a:gd name="connsiteX39" fmla="*/ 118220 w 296863"/>
                <a:gd name="connsiteY39" fmla="*/ 0 h 336550"/>
                <a:gd name="connsiteX40" fmla="*/ 265338 w 296863"/>
                <a:gd name="connsiteY40" fmla="*/ 0 h 336550"/>
                <a:gd name="connsiteX41" fmla="*/ 296863 w 296863"/>
                <a:gd name="connsiteY41" fmla="*/ 31551 h 336550"/>
                <a:gd name="connsiteX42" fmla="*/ 296863 w 296863"/>
                <a:gd name="connsiteY42" fmla="*/ 304999 h 336550"/>
                <a:gd name="connsiteX43" fmla="*/ 265338 w 296863"/>
                <a:gd name="connsiteY43" fmla="*/ 336550 h 336550"/>
                <a:gd name="connsiteX44" fmla="*/ 31525 w 296863"/>
                <a:gd name="connsiteY44" fmla="*/ 336550 h 336550"/>
                <a:gd name="connsiteX45" fmla="*/ 0 w 296863"/>
                <a:gd name="connsiteY45" fmla="*/ 304999 h 336550"/>
                <a:gd name="connsiteX46" fmla="*/ 0 w 296863"/>
                <a:gd name="connsiteY46" fmla="*/ 119633 h 336550"/>
                <a:gd name="connsiteX47" fmla="*/ 9195 w 296863"/>
                <a:gd name="connsiteY47" fmla="*/ 97284 h 336550"/>
                <a:gd name="connsiteX48" fmla="*/ 95889 w 296863"/>
                <a:gd name="connsiteY48" fmla="*/ 9202 h 336550"/>
                <a:gd name="connsiteX49" fmla="*/ 118220 w 296863"/>
                <a:gd name="connsiteY49" fmla="*/ 0 h 33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296863" h="336550">
                  <a:moveTo>
                    <a:pt x="85348" y="236537"/>
                  </a:moveTo>
                  <a:cubicBezTo>
                    <a:pt x="85348" y="236537"/>
                    <a:pt x="85348" y="236537"/>
                    <a:pt x="211516" y="236537"/>
                  </a:cubicBezTo>
                  <a:cubicBezTo>
                    <a:pt x="220716" y="236537"/>
                    <a:pt x="228601" y="244231"/>
                    <a:pt x="228601" y="253206"/>
                  </a:cubicBezTo>
                  <a:cubicBezTo>
                    <a:pt x="228601" y="262182"/>
                    <a:pt x="220716" y="269875"/>
                    <a:pt x="211516" y="269875"/>
                  </a:cubicBezTo>
                  <a:cubicBezTo>
                    <a:pt x="211516" y="269875"/>
                    <a:pt x="211516" y="269875"/>
                    <a:pt x="85348" y="269875"/>
                  </a:cubicBezTo>
                  <a:cubicBezTo>
                    <a:pt x="76149" y="269875"/>
                    <a:pt x="68263" y="262182"/>
                    <a:pt x="68263" y="253206"/>
                  </a:cubicBezTo>
                  <a:cubicBezTo>
                    <a:pt x="68263" y="244231"/>
                    <a:pt x="76149" y="236537"/>
                    <a:pt x="85348" y="236537"/>
                  </a:cubicBezTo>
                  <a:close/>
                  <a:moveTo>
                    <a:pt x="85348" y="173037"/>
                  </a:moveTo>
                  <a:cubicBezTo>
                    <a:pt x="85348" y="173037"/>
                    <a:pt x="85348" y="173037"/>
                    <a:pt x="211516" y="173037"/>
                  </a:cubicBezTo>
                  <a:cubicBezTo>
                    <a:pt x="220716" y="173037"/>
                    <a:pt x="228601" y="181038"/>
                    <a:pt x="228601" y="190373"/>
                  </a:cubicBezTo>
                  <a:cubicBezTo>
                    <a:pt x="228601" y="199707"/>
                    <a:pt x="220716" y="206375"/>
                    <a:pt x="211516" y="206375"/>
                  </a:cubicBezTo>
                  <a:cubicBezTo>
                    <a:pt x="211516" y="206375"/>
                    <a:pt x="211516" y="206375"/>
                    <a:pt x="85348" y="206375"/>
                  </a:cubicBezTo>
                  <a:cubicBezTo>
                    <a:pt x="76149" y="206375"/>
                    <a:pt x="68263" y="199707"/>
                    <a:pt x="68263" y="190373"/>
                  </a:cubicBezTo>
                  <a:cubicBezTo>
                    <a:pt x="68263" y="181038"/>
                    <a:pt x="76149" y="173037"/>
                    <a:pt x="85348" y="173037"/>
                  </a:cubicBezTo>
                  <a:close/>
                  <a:moveTo>
                    <a:pt x="164614" y="115887"/>
                  </a:moveTo>
                  <a:cubicBezTo>
                    <a:pt x="164614" y="115887"/>
                    <a:pt x="164614" y="115887"/>
                    <a:pt x="211625" y="115887"/>
                  </a:cubicBezTo>
                  <a:cubicBezTo>
                    <a:pt x="220766" y="115887"/>
                    <a:pt x="228601" y="123946"/>
                    <a:pt x="228601" y="133349"/>
                  </a:cubicBezTo>
                  <a:cubicBezTo>
                    <a:pt x="228601" y="142752"/>
                    <a:pt x="220766" y="150812"/>
                    <a:pt x="211625" y="150812"/>
                  </a:cubicBezTo>
                  <a:cubicBezTo>
                    <a:pt x="211625" y="150812"/>
                    <a:pt x="211625" y="150812"/>
                    <a:pt x="164614" y="150812"/>
                  </a:cubicBezTo>
                  <a:cubicBezTo>
                    <a:pt x="155473" y="150812"/>
                    <a:pt x="147638" y="142752"/>
                    <a:pt x="147638" y="133349"/>
                  </a:cubicBezTo>
                  <a:cubicBezTo>
                    <a:pt x="147638" y="123946"/>
                    <a:pt x="155473" y="115887"/>
                    <a:pt x="164614" y="115887"/>
                  </a:cubicBezTo>
                  <a:close/>
                  <a:moveTo>
                    <a:pt x="164614" y="61912"/>
                  </a:moveTo>
                  <a:cubicBezTo>
                    <a:pt x="164614" y="61912"/>
                    <a:pt x="164614" y="61912"/>
                    <a:pt x="211625" y="61912"/>
                  </a:cubicBezTo>
                  <a:cubicBezTo>
                    <a:pt x="220766" y="61912"/>
                    <a:pt x="228601" y="68262"/>
                    <a:pt x="228601" y="77152"/>
                  </a:cubicBezTo>
                  <a:cubicBezTo>
                    <a:pt x="228601" y="86042"/>
                    <a:pt x="220766" y="93662"/>
                    <a:pt x="211625" y="93662"/>
                  </a:cubicBezTo>
                  <a:cubicBezTo>
                    <a:pt x="211625" y="93662"/>
                    <a:pt x="211625" y="93662"/>
                    <a:pt x="164614" y="93662"/>
                  </a:cubicBezTo>
                  <a:cubicBezTo>
                    <a:pt x="155473" y="93662"/>
                    <a:pt x="147638" y="86042"/>
                    <a:pt x="147638" y="77152"/>
                  </a:cubicBezTo>
                  <a:cubicBezTo>
                    <a:pt x="147638" y="68262"/>
                    <a:pt x="155473" y="61912"/>
                    <a:pt x="164614" y="61912"/>
                  </a:cubicBezTo>
                  <a:close/>
                  <a:moveTo>
                    <a:pt x="127397" y="22225"/>
                  </a:moveTo>
                  <a:cubicBezTo>
                    <a:pt x="127397" y="22225"/>
                    <a:pt x="127397" y="22225"/>
                    <a:pt x="127397" y="110381"/>
                  </a:cubicBezTo>
                  <a:cubicBezTo>
                    <a:pt x="127397" y="118276"/>
                    <a:pt x="119509" y="124854"/>
                    <a:pt x="111621" y="124854"/>
                  </a:cubicBezTo>
                  <a:cubicBezTo>
                    <a:pt x="111621" y="124854"/>
                    <a:pt x="111621" y="124854"/>
                    <a:pt x="22225" y="124854"/>
                  </a:cubicBezTo>
                  <a:cubicBezTo>
                    <a:pt x="22225" y="124854"/>
                    <a:pt x="22225" y="124854"/>
                    <a:pt x="22225" y="305115"/>
                  </a:cubicBezTo>
                  <a:cubicBezTo>
                    <a:pt x="22225" y="310378"/>
                    <a:pt x="26169" y="314325"/>
                    <a:pt x="31427" y="314325"/>
                  </a:cubicBezTo>
                  <a:cubicBezTo>
                    <a:pt x="31427" y="314325"/>
                    <a:pt x="31427" y="314325"/>
                    <a:pt x="265436" y="314325"/>
                  </a:cubicBezTo>
                  <a:cubicBezTo>
                    <a:pt x="270694" y="314325"/>
                    <a:pt x="274638" y="310378"/>
                    <a:pt x="274638" y="305115"/>
                  </a:cubicBezTo>
                  <a:lnTo>
                    <a:pt x="274638" y="31435"/>
                  </a:lnTo>
                  <a:cubicBezTo>
                    <a:pt x="274638" y="26172"/>
                    <a:pt x="270694" y="22225"/>
                    <a:pt x="265436" y="22225"/>
                  </a:cubicBezTo>
                  <a:cubicBezTo>
                    <a:pt x="265436" y="22225"/>
                    <a:pt x="265436" y="22225"/>
                    <a:pt x="127397" y="22225"/>
                  </a:cubicBezTo>
                  <a:close/>
                  <a:moveTo>
                    <a:pt x="118220" y="0"/>
                  </a:moveTo>
                  <a:cubicBezTo>
                    <a:pt x="118220" y="0"/>
                    <a:pt x="118220" y="0"/>
                    <a:pt x="265338" y="0"/>
                  </a:cubicBezTo>
                  <a:cubicBezTo>
                    <a:pt x="282414" y="0"/>
                    <a:pt x="296863" y="14461"/>
                    <a:pt x="296863" y="31551"/>
                  </a:cubicBezTo>
                  <a:cubicBezTo>
                    <a:pt x="296863" y="31551"/>
                    <a:pt x="296863" y="31551"/>
                    <a:pt x="296863" y="304999"/>
                  </a:cubicBezTo>
                  <a:cubicBezTo>
                    <a:pt x="296863" y="322089"/>
                    <a:pt x="282414" y="336550"/>
                    <a:pt x="265338" y="336550"/>
                  </a:cubicBezTo>
                  <a:cubicBezTo>
                    <a:pt x="265338" y="336550"/>
                    <a:pt x="265338" y="336550"/>
                    <a:pt x="31525" y="336550"/>
                  </a:cubicBezTo>
                  <a:cubicBezTo>
                    <a:pt x="14449" y="336550"/>
                    <a:pt x="0" y="322089"/>
                    <a:pt x="0" y="304999"/>
                  </a:cubicBezTo>
                  <a:cubicBezTo>
                    <a:pt x="0" y="304999"/>
                    <a:pt x="0" y="304999"/>
                    <a:pt x="0" y="119633"/>
                  </a:cubicBezTo>
                  <a:cubicBezTo>
                    <a:pt x="0" y="110430"/>
                    <a:pt x="3941" y="102542"/>
                    <a:pt x="9195" y="97284"/>
                  </a:cubicBezTo>
                  <a:cubicBezTo>
                    <a:pt x="9195" y="97284"/>
                    <a:pt x="9195" y="97284"/>
                    <a:pt x="95889" y="9202"/>
                  </a:cubicBezTo>
                  <a:cubicBezTo>
                    <a:pt x="102457" y="3944"/>
                    <a:pt x="110339" y="0"/>
                    <a:pt x="118220" y="0"/>
                  </a:cubicBezTo>
                  <a:close/>
                </a:path>
              </a:pathLst>
            </a:custGeom>
            <a:solidFill>
              <a:schemeClr val="bg1"/>
            </a:solidFill>
            <a:ln>
              <a:noFill/>
            </a:ln>
            <a:ex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a:p>
          </p:txBody>
        </p:sp>
        <p:sp>
          <p:nvSpPr>
            <p:cNvPr id="60" name="Freeform: Shape 34"/>
            <p:cNvSpPr>
              <a:spLocks/>
            </p:cNvSpPr>
            <p:nvPr/>
          </p:nvSpPr>
          <p:spPr bwMode="auto">
            <a:xfrm>
              <a:off x="4852057" y="3682657"/>
              <a:ext cx="547644" cy="617588"/>
            </a:xfrm>
            <a:custGeom>
              <a:avLst/>
              <a:gdLst>
                <a:gd name="connsiteX0" fmla="*/ 83998 w 298823"/>
                <a:gd name="connsiteY0" fmla="*/ 191940 h 336988"/>
                <a:gd name="connsiteX1" fmla="*/ 75231 w 298823"/>
                <a:gd name="connsiteY1" fmla="*/ 198416 h 336988"/>
                <a:gd name="connsiteX2" fmla="*/ 73932 w 298823"/>
                <a:gd name="connsiteY2" fmla="*/ 208776 h 336988"/>
                <a:gd name="connsiteX3" fmla="*/ 80426 w 298823"/>
                <a:gd name="connsiteY3" fmla="*/ 217842 h 336988"/>
                <a:gd name="connsiteX4" fmla="*/ 115496 w 298823"/>
                <a:gd name="connsiteY4" fmla="*/ 238563 h 336988"/>
                <a:gd name="connsiteX5" fmla="*/ 114197 w 298823"/>
                <a:gd name="connsiteY5" fmla="*/ 233383 h 336988"/>
                <a:gd name="connsiteX6" fmla="*/ 98611 w 298823"/>
                <a:gd name="connsiteY6" fmla="*/ 195826 h 336988"/>
                <a:gd name="connsiteX7" fmla="*/ 94714 w 298823"/>
                <a:gd name="connsiteY7" fmla="*/ 193235 h 336988"/>
                <a:gd name="connsiteX8" fmla="*/ 83998 w 298823"/>
                <a:gd name="connsiteY8" fmla="*/ 191940 h 336988"/>
                <a:gd name="connsiteX9" fmla="*/ 73603 w 298823"/>
                <a:gd name="connsiteY9" fmla="*/ 53869 h 336988"/>
                <a:gd name="connsiteX10" fmla="*/ 65732 w 298823"/>
                <a:gd name="connsiteY10" fmla="*/ 70965 h 336988"/>
                <a:gd name="connsiteX11" fmla="*/ 127388 w 298823"/>
                <a:gd name="connsiteY11" fmla="*/ 227467 h 336988"/>
                <a:gd name="connsiteX12" fmla="*/ 178549 w 298823"/>
                <a:gd name="connsiteY12" fmla="*/ 274812 h 336988"/>
                <a:gd name="connsiteX13" fmla="*/ 183796 w 298823"/>
                <a:gd name="connsiteY13" fmla="*/ 278757 h 336988"/>
                <a:gd name="connsiteX14" fmla="*/ 199538 w 298823"/>
                <a:gd name="connsiteY14" fmla="*/ 319526 h 336988"/>
                <a:gd name="connsiteX15" fmla="*/ 282183 w 298823"/>
                <a:gd name="connsiteY15" fmla="*/ 286648 h 336988"/>
                <a:gd name="connsiteX16" fmla="*/ 266441 w 298823"/>
                <a:gd name="connsiteY16" fmla="*/ 245879 h 336988"/>
                <a:gd name="connsiteX17" fmla="*/ 266441 w 298823"/>
                <a:gd name="connsiteY17" fmla="*/ 239303 h 336988"/>
                <a:gd name="connsiteX18" fmla="*/ 271689 w 298823"/>
                <a:gd name="connsiteY18" fmla="*/ 170916 h 336988"/>
                <a:gd name="connsiteX19" fmla="*/ 244140 w 298823"/>
                <a:gd name="connsiteY19" fmla="*/ 99898 h 336988"/>
                <a:gd name="connsiteX20" fmla="*/ 225775 w 298823"/>
                <a:gd name="connsiteY20" fmla="*/ 92008 h 336988"/>
                <a:gd name="connsiteX21" fmla="*/ 217904 w 298823"/>
                <a:gd name="connsiteY21" fmla="*/ 110419 h 336988"/>
                <a:gd name="connsiteX22" fmla="*/ 229710 w 298823"/>
                <a:gd name="connsiteY22" fmla="*/ 138037 h 336988"/>
                <a:gd name="connsiteX23" fmla="*/ 225775 w 298823"/>
                <a:gd name="connsiteY23" fmla="*/ 147243 h 336988"/>
                <a:gd name="connsiteX24" fmla="*/ 215280 w 298823"/>
                <a:gd name="connsiteY24" fmla="*/ 143298 h 336988"/>
                <a:gd name="connsiteX25" fmla="*/ 204785 w 298823"/>
                <a:gd name="connsiteY25" fmla="*/ 115680 h 336988"/>
                <a:gd name="connsiteX26" fmla="*/ 203474 w 298823"/>
                <a:gd name="connsiteY26" fmla="*/ 113050 h 336988"/>
                <a:gd name="connsiteX27" fmla="*/ 200850 w 298823"/>
                <a:gd name="connsiteY27" fmla="*/ 105159 h 336988"/>
                <a:gd name="connsiteX28" fmla="*/ 192979 w 298823"/>
                <a:gd name="connsiteY28" fmla="*/ 98583 h 336988"/>
                <a:gd name="connsiteX29" fmla="*/ 182484 w 298823"/>
                <a:gd name="connsiteY29" fmla="*/ 97268 h 336988"/>
                <a:gd name="connsiteX30" fmla="*/ 174613 w 298823"/>
                <a:gd name="connsiteY30" fmla="*/ 105159 h 336988"/>
                <a:gd name="connsiteX31" fmla="*/ 174613 w 298823"/>
                <a:gd name="connsiteY31" fmla="*/ 115680 h 336988"/>
                <a:gd name="connsiteX32" fmla="*/ 190355 w 298823"/>
                <a:gd name="connsiteY32" fmla="*/ 155134 h 336988"/>
                <a:gd name="connsiteX33" fmla="*/ 186420 w 298823"/>
                <a:gd name="connsiteY33" fmla="*/ 164340 h 336988"/>
                <a:gd name="connsiteX34" fmla="*/ 177237 w 298823"/>
                <a:gd name="connsiteY34" fmla="*/ 160395 h 336988"/>
                <a:gd name="connsiteX35" fmla="*/ 157560 w 298823"/>
                <a:gd name="connsiteY35" fmla="*/ 111735 h 336988"/>
                <a:gd name="connsiteX36" fmla="*/ 149689 w 298823"/>
                <a:gd name="connsiteY36" fmla="*/ 103844 h 336988"/>
                <a:gd name="connsiteX37" fmla="*/ 139194 w 298823"/>
                <a:gd name="connsiteY37" fmla="*/ 103844 h 336988"/>
                <a:gd name="connsiteX38" fmla="*/ 131323 w 298823"/>
                <a:gd name="connsiteY38" fmla="*/ 122256 h 336988"/>
                <a:gd name="connsiteX39" fmla="*/ 149689 w 298823"/>
                <a:gd name="connsiteY39" fmla="*/ 169601 h 336988"/>
                <a:gd name="connsiteX40" fmla="*/ 145753 w 298823"/>
                <a:gd name="connsiteY40" fmla="*/ 178807 h 336988"/>
                <a:gd name="connsiteX41" fmla="*/ 136570 w 298823"/>
                <a:gd name="connsiteY41" fmla="*/ 174861 h 336988"/>
                <a:gd name="connsiteX42" fmla="*/ 118205 w 298823"/>
                <a:gd name="connsiteY42" fmla="*/ 127516 h 336988"/>
                <a:gd name="connsiteX43" fmla="*/ 91968 w 298823"/>
                <a:gd name="connsiteY43" fmla="*/ 61759 h 336988"/>
                <a:gd name="connsiteX44" fmla="*/ 84753 w 298823"/>
                <a:gd name="connsiteY44" fmla="*/ 53869 h 336988"/>
                <a:gd name="connsiteX45" fmla="*/ 73603 w 298823"/>
                <a:gd name="connsiteY45" fmla="*/ 53869 h 336988"/>
                <a:gd name="connsiteX46" fmla="*/ 56758 w 298823"/>
                <a:gd name="connsiteY46" fmla="*/ 49650 h 336988"/>
                <a:gd name="connsiteX47" fmla="*/ 49954 w 298823"/>
                <a:gd name="connsiteY47" fmla="*/ 55917 h 336988"/>
                <a:gd name="connsiteX48" fmla="*/ 48594 w 298823"/>
                <a:gd name="connsiteY48" fmla="*/ 67197 h 336988"/>
                <a:gd name="connsiteX49" fmla="*/ 51315 w 298823"/>
                <a:gd name="connsiteY49" fmla="*/ 73463 h 336988"/>
                <a:gd name="connsiteX50" fmla="*/ 56758 w 298823"/>
                <a:gd name="connsiteY50" fmla="*/ 49650 h 336988"/>
                <a:gd name="connsiteX51" fmla="*/ 46241 w 298823"/>
                <a:gd name="connsiteY51" fmla="*/ 18716 h 336988"/>
                <a:gd name="connsiteX52" fmla="*/ 18129 w 298823"/>
                <a:gd name="connsiteY52" fmla="*/ 45142 h 336988"/>
                <a:gd name="connsiteX53" fmla="*/ 44588 w 298823"/>
                <a:gd name="connsiteY53" fmla="*/ 109486 h 336988"/>
                <a:gd name="connsiteX54" fmla="*/ 67077 w 298823"/>
                <a:gd name="connsiteY54" fmla="*/ 113425 h 336988"/>
                <a:gd name="connsiteX55" fmla="*/ 59140 w 298823"/>
                <a:gd name="connsiteY55" fmla="*/ 95041 h 336988"/>
                <a:gd name="connsiteX56" fmla="*/ 48556 w 298823"/>
                <a:gd name="connsiteY56" fmla="*/ 91102 h 336988"/>
                <a:gd name="connsiteX57" fmla="*/ 34004 w 298823"/>
                <a:gd name="connsiteY57" fmla="*/ 71405 h 336988"/>
                <a:gd name="connsiteX58" fmla="*/ 37973 w 298823"/>
                <a:gd name="connsiteY58" fmla="*/ 47768 h 336988"/>
                <a:gd name="connsiteX59" fmla="*/ 81629 w 298823"/>
                <a:gd name="connsiteY59" fmla="*/ 37263 h 336988"/>
                <a:gd name="connsiteX60" fmla="*/ 84275 w 298823"/>
                <a:gd name="connsiteY60" fmla="*/ 38577 h 336988"/>
                <a:gd name="connsiteX61" fmla="*/ 105442 w 298823"/>
                <a:gd name="connsiteY61" fmla="*/ 56961 h 336988"/>
                <a:gd name="connsiteX62" fmla="*/ 113379 w 298823"/>
                <a:gd name="connsiteY62" fmla="*/ 75345 h 336988"/>
                <a:gd name="connsiteX63" fmla="*/ 84275 w 298823"/>
                <a:gd name="connsiteY63" fmla="*/ 18880 h 336988"/>
                <a:gd name="connsiteX64" fmla="*/ 46241 w 298823"/>
                <a:gd name="connsiteY64" fmla="*/ 18716 h 336988"/>
                <a:gd name="connsiteX65" fmla="*/ 64058 w 298823"/>
                <a:gd name="connsiteY65" fmla="*/ 0 h 336988"/>
                <a:gd name="connsiteX66" fmla="*/ 89065 w 298823"/>
                <a:gd name="connsiteY66" fmla="*/ 5387 h 336988"/>
                <a:gd name="connsiteX67" fmla="*/ 123284 w 298823"/>
                <a:gd name="connsiteY67" fmla="*/ 89604 h 336988"/>
                <a:gd name="connsiteX68" fmla="*/ 120652 w 298823"/>
                <a:gd name="connsiteY68" fmla="*/ 94867 h 336988"/>
                <a:gd name="connsiteX69" fmla="*/ 121968 w 298823"/>
                <a:gd name="connsiteY69" fmla="*/ 98815 h 336988"/>
                <a:gd name="connsiteX70" fmla="*/ 133813 w 298823"/>
                <a:gd name="connsiteY70" fmla="*/ 90920 h 336988"/>
                <a:gd name="connsiteX71" fmla="*/ 156188 w 298823"/>
                <a:gd name="connsiteY71" fmla="*/ 90920 h 336988"/>
                <a:gd name="connsiteX72" fmla="*/ 164084 w 298823"/>
                <a:gd name="connsiteY72" fmla="*/ 96183 h 336988"/>
                <a:gd name="connsiteX73" fmla="*/ 177246 w 298823"/>
                <a:gd name="connsiteY73" fmla="*/ 84340 h 336988"/>
                <a:gd name="connsiteX74" fmla="*/ 207517 w 298823"/>
                <a:gd name="connsiteY74" fmla="*/ 89604 h 336988"/>
                <a:gd name="connsiteX75" fmla="*/ 220678 w 298823"/>
                <a:gd name="connsiteY75" fmla="*/ 79077 h 336988"/>
                <a:gd name="connsiteX76" fmla="*/ 257530 w 298823"/>
                <a:gd name="connsiteY76" fmla="*/ 94867 h 336988"/>
                <a:gd name="connsiteX77" fmla="*/ 286485 w 298823"/>
                <a:gd name="connsiteY77" fmla="*/ 165925 h 336988"/>
                <a:gd name="connsiteX78" fmla="*/ 281220 w 298823"/>
                <a:gd name="connsiteY78" fmla="*/ 243561 h 336988"/>
                <a:gd name="connsiteX79" fmla="*/ 298330 w 298823"/>
                <a:gd name="connsiteY79" fmla="*/ 289617 h 336988"/>
                <a:gd name="connsiteX80" fmla="*/ 294382 w 298823"/>
                <a:gd name="connsiteY80" fmla="*/ 298828 h 336988"/>
                <a:gd name="connsiteX81" fmla="*/ 198304 w 298823"/>
                <a:gd name="connsiteY81" fmla="*/ 336988 h 336988"/>
                <a:gd name="connsiteX82" fmla="*/ 195672 w 298823"/>
                <a:gd name="connsiteY82" fmla="*/ 336988 h 336988"/>
                <a:gd name="connsiteX83" fmla="*/ 189091 w 298823"/>
                <a:gd name="connsiteY83" fmla="*/ 331725 h 336988"/>
                <a:gd name="connsiteX84" fmla="*/ 170665 w 298823"/>
                <a:gd name="connsiteY84" fmla="*/ 286985 h 336988"/>
                <a:gd name="connsiteX85" fmla="*/ 139078 w 298823"/>
                <a:gd name="connsiteY85" fmla="*/ 269879 h 336988"/>
                <a:gd name="connsiteX86" fmla="*/ 71955 w 298823"/>
                <a:gd name="connsiteY86" fmla="*/ 229087 h 336988"/>
                <a:gd name="connsiteX87" fmla="*/ 58794 w 298823"/>
                <a:gd name="connsiteY87" fmla="*/ 211980 h 336988"/>
                <a:gd name="connsiteX88" fmla="*/ 61426 w 298823"/>
                <a:gd name="connsiteY88" fmla="*/ 189610 h 336988"/>
                <a:gd name="connsiteX89" fmla="*/ 79852 w 298823"/>
                <a:gd name="connsiteY89" fmla="*/ 176452 h 336988"/>
                <a:gd name="connsiteX90" fmla="*/ 90381 w 298823"/>
                <a:gd name="connsiteY90" fmla="*/ 176452 h 336988"/>
                <a:gd name="connsiteX91" fmla="*/ 71955 w 298823"/>
                <a:gd name="connsiteY91" fmla="*/ 127764 h 336988"/>
                <a:gd name="connsiteX92" fmla="*/ 70639 w 298823"/>
                <a:gd name="connsiteY92" fmla="*/ 127764 h 336988"/>
                <a:gd name="connsiteX93" fmla="*/ 64058 w 298823"/>
                <a:gd name="connsiteY93" fmla="*/ 129080 h 336988"/>
                <a:gd name="connsiteX94" fmla="*/ 39052 w 298823"/>
                <a:gd name="connsiteY94" fmla="*/ 123817 h 336988"/>
                <a:gd name="connsiteX95" fmla="*/ 4832 w 298823"/>
                <a:gd name="connsiteY95" fmla="*/ 39600 h 336988"/>
                <a:gd name="connsiteX96" fmla="*/ 64058 w 298823"/>
                <a:gd name="connsiteY96" fmla="*/ 0 h 336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298823" h="336988">
                  <a:moveTo>
                    <a:pt x="83998" y="191940"/>
                  </a:moveTo>
                  <a:cubicBezTo>
                    <a:pt x="80426" y="192912"/>
                    <a:pt x="77179" y="195178"/>
                    <a:pt x="75231" y="198416"/>
                  </a:cubicBezTo>
                  <a:cubicBezTo>
                    <a:pt x="72633" y="201006"/>
                    <a:pt x="72633" y="204891"/>
                    <a:pt x="73932" y="208776"/>
                  </a:cubicBezTo>
                  <a:cubicBezTo>
                    <a:pt x="73932" y="212662"/>
                    <a:pt x="76530" y="215252"/>
                    <a:pt x="80426" y="217842"/>
                  </a:cubicBezTo>
                  <a:lnTo>
                    <a:pt x="115496" y="238563"/>
                  </a:lnTo>
                  <a:cubicBezTo>
                    <a:pt x="115496" y="237268"/>
                    <a:pt x="114197" y="235973"/>
                    <a:pt x="114197" y="233383"/>
                  </a:cubicBezTo>
                  <a:cubicBezTo>
                    <a:pt x="114197" y="233383"/>
                    <a:pt x="114197" y="233383"/>
                    <a:pt x="98611" y="195826"/>
                  </a:cubicBezTo>
                  <a:cubicBezTo>
                    <a:pt x="98611" y="195826"/>
                    <a:pt x="98611" y="195826"/>
                    <a:pt x="94714" y="193235"/>
                  </a:cubicBezTo>
                  <a:cubicBezTo>
                    <a:pt x="91467" y="191293"/>
                    <a:pt x="87570" y="190969"/>
                    <a:pt x="83998" y="191940"/>
                  </a:cubicBezTo>
                  <a:close/>
                  <a:moveTo>
                    <a:pt x="73603" y="53869"/>
                  </a:moveTo>
                  <a:cubicBezTo>
                    <a:pt x="65732" y="56499"/>
                    <a:pt x="63108" y="64390"/>
                    <a:pt x="65732" y="70965"/>
                  </a:cubicBezTo>
                  <a:cubicBezTo>
                    <a:pt x="65732" y="70965"/>
                    <a:pt x="65732" y="70965"/>
                    <a:pt x="127388" y="227467"/>
                  </a:cubicBezTo>
                  <a:cubicBezTo>
                    <a:pt x="136570" y="251139"/>
                    <a:pt x="154936" y="266921"/>
                    <a:pt x="178549" y="274812"/>
                  </a:cubicBezTo>
                  <a:cubicBezTo>
                    <a:pt x="181173" y="274812"/>
                    <a:pt x="182484" y="276127"/>
                    <a:pt x="183796" y="278757"/>
                  </a:cubicBezTo>
                  <a:cubicBezTo>
                    <a:pt x="183796" y="278757"/>
                    <a:pt x="183796" y="278757"/>
                    <a:pt x="199538" y="319526"/>
                  </a:cubicBezTo>
                  <a:lnTo>
                    <a:pt x="282183" y="286648"/>
                  </a:lnTo>
                  <a:cubicBezTo>
                    <a:pt x="282183" y="286648"/>
                    <a:pt x="282183" y="286648"/>
                    <a:pt x="266441" y="245879"/>
                  </a:cubicBezTo>
                  <a:cubicBezTo>
                    <a:pt x="265129" y="243248"/>
                    <a:pt x="265129" y="241933"/>
                    <a:pt x="266441" y="239303"/>
                  </a:cubicBezTo>
                  <a:cubicBezTo>
                    <a:pt x="279559" y="218261"/>
                    <a:pt x="280871" y="193273"/>
                    <a:pt x="271689" y="170916"/>
                  </a:cubicBezTo>
                  <a:cubicBezTo>
                    <a:pt x="271689" y="170916"/>
                    <a:pt x="271689" y="170916"/>
                    <a:pt x="244140" y="99898"/>
                  </a:cubicBezTo>
                  <a:cubicBezTo>
                    <a:pt x="241517" y="92008"/>
                    <a:pt x="233646" y="89377"/>
                    <a:pt x="225775" y="92008"/>
                  </a:cubicBezTo>
                  <a:cubicBezTo>
                    <a:pt x="219215" y="94638"/>
                    <a:pt x="215280" y="102529"/>
                    <a:pt x="217904" y="110419"/>
                  </a:cubicBezTo>
                  <a:cubicBezTo>
                    <a:pt x="217904" y="110419"/>
                    <a:pt x="217904" y="110419"/>
                    <a:pt x="229710" y="138037"/>
                  </a:cubicBezTo>
                  <a:cubicBezTo>
                    <a:pt x="231022" y="141983"/>
                    <a:pt x="228398" y="145928"/>
                    <a:pt x="225775" y="147243"/>
                  </a:cubicBezTo>
                  <a:cubicBezTo>
                    <a:pt x="221839" y="149874"/>
                    <a:pt x="217904" y="147243"/>
                    <a:pt x="215280" y="143298"/>
                  </a:cubicBezTo>
                  <a:cubicBezTo>
                    <a:pt x="215280" y="143298"/>
                    <a:pt x="215280" y="143298"/>
                    <a:pt x="204785" y="115680"/>
                  </a:cubicBezTo>
                  <a:cubicBezTo>
                    <a:pt x="204785" y="114365"/>
                    <a:pt x="204785" y="114365"/>
                    <a:pt x="203474" y="113050"/>
                  </a:cubicBezTo>
                  <a:cubicBezTo>
                    <a:pt x="203474" y="113050"/>
                    <a:pt x="203474" y="113050"/>
                    <a:pt x="200850" y="105159"/>
                  </a:cubicBezTo>
                  <a:cubicBezTo>
                    <a:pt x="199538" y="102529"/>
                    <a:pt x="196914" y="99898"/>
                    <a:pt x="192979" y="98583"/>
                  </a:cubicBezTo>
                  <a:cubicBezTo>
                    <a:pt x="190355" y="95953"/>
                    <a:pt x="186420" y="95953"/>
                    <a:pt x="182484" y="97268"/>
                  </a:cubicBezTo>
                  <a:cubicBezTo>
                    <a:pt x="178549" y="98583"/>
                    <a:pt x="175925" y="101213"/>
                    <a:pt x="174613" y="105159"/>
                  </a:cubicBezTo>
                  <a:cubicBezTo>
                    <a:pt x="173302" y="109104"/>
                    <a:pt x="173302" y="113050"/>
                    <a:pt x="174613" y="115680"/>
                  </a:cubicBezTo>
                  <a:cubicBezTo>
                    <a:pt x="174613" y="115680"/>
                    <a:pt x="174613" y="115680"/>
                    <a:pt x="190355" y="155134"/>
                  </a:cubicBezTo>
                  <a:cubicBezTo>
                    <a:pt x="191667" y="159080"/>
                    <a:pt x="190355" y="163025"/>
                    <a:pt x="186420" y="164340"/>
                  </a:cubicBezTo>
                  <a:cubicBezTo>
                    <a:pt x="182484" y="165655"/>
                    <a:pt x="178549" y="164340"/>
                    <a:pt x="177237" y="160395"/>
                  </a:cubicBezTo>
                  <a:cubicBezTo>
                    <a:pt x="177237" y="160395"/>
                    <a:pt x="177237" y="160395"/>
                    <a:pt x="157560" y="111735"/>
                  </a:cubicBezTo>
                  <a:cubicBezTo>
                    <a:pt x="156248" y="107789"/>
                    <a:pt x="153624" y="105159"/>
                    <a:pt x="149689" y="103844"/>
                  </a:cubicBezTo>
                  <a:cubicBezTo>
                    <a:pt x="147065" y="102529"/>
                    <a:pt x="143130" y="102529"/>
                    <a:pt x="139194" y="103844"/>
                  </a:cubicBezTo>
                  <a:cubicBezTo>
                    <a:pt x="132635" y="106474"/>
                    <a:pt x="128699" y="114365"/>
                    <a:pt x="131323" y="122256"/>
                  </a:cubicBezTo>
                  <a:cubicBezTo>
                    <a:pt x="131323" y="122256"/>
                    <a:pt x="131323" y="122256"/>
                    <a:pt x="149689" y="169601"/>
                  </a:cubicBezTo>
                  <a:cubicBezTo>
                    <a:pt x="151000" y="173546"/>
                    <a:pt x="149689" y="177491"/>
                    <a:pt x="145753" y="178807"/>
                  </a:cubicBezTo>
                  <a:cubicBezTo>
                    <a:pt x="141818" y="180122"/>
                    <a:pt x="137882" y="178807"/>
                    <a:pt x="136570" y="174861"/>
                  </a:cubicBezTo>
                  <a:cubicBezTo>
                    <a:pt x="136570" y="174861"/>
                    <a:pt x="136570" y="174861"/>
                    <a:pt x="118205" y="127516"/>
                  </a:cubicBezTo>
                  <a:cubicBezTo>
                    <a:pt x="118205" y="127516"/>
                    <a:pt x="118205" y="127516"/>
                    <a:pt x="91968" y="61759"/>
                  </a:cubicBezTo>
                  <a:cubicBezTo>
                    <a:pt x="90657" y="57814"/>
                    <a:pt x="88033" y="55184"/>
                    <a:pt x="84753" y="53869"/>
                  </a:cubicBezTo>
                  <a:cubicBezTo>
                    <a:pt x="81474" y="52554"/>
                    <a:pt x="77538" y="52554"/>
                    <a:pt x="73603" y="53869"/>
                  </a:cubicBezTo>
                  <a:close/>
                  <a:moveTo>
                    <a:pt x="56758" y="49650"/>
                  </a:moveTo>
                  <a:cubicBezTo>
                    <a:pt x="54036" y="50903"/>
                    <a:pt x="51315" y="53410"/>
                    <a:pt x="49954" y="55917"/>
                  </a:cubicBezTo>
                  <a:cubicBezTo>
                    <a:pt x="47233" y="59677"/>
                    <a:pt x="47233" y="63437"/>
                    <a:pt x="48594" y="67197"/>
                  </a:cubicBezTo>
                  <a:cubicBezTo>
                    <a:pt x="48594" y="69703"/>
                    <a:pt x="49954" y="72210"/>
                    <a:pt x="51315" y="73463"/>
                  </a:cubicBezTo>
                  <a:cubicBezTo>
                    <a:pt x="48594" y="64690"/>
                    <a:pt x="51315" y="55917"/>
                    <a:pt x="56758" y="49650"/>
                  </a:cubicBezTo>
                  <a:close/>
                  <a:moveTo>
                    <a:pt x="46241" y="18716"/>
                  </a:moveTo>
                  <a:cubicBezTo>
                    <a:pt x="34335" y="23476"/>
                    <a:pt x="24082" y="32668"/>
                    <a:pt x="18129" y="45142"/>
                  </a:cubicBezTo>
                  <a:cubicBezTo>
                    <a:pt x="7546" y="70092"/>
                    <a:pt x="19452" y="98981"/>
                    <a:pt x="44588" y="109486"/>
                  </a:cubicBezTo>
                  <a:cubicBezTo>
                    <a:pt x="52525" y="113425"/>
                    <a:pt x="59140" y="114738"/>
                    <a:pt x="67077" y="113425"/>
                  </a:cubicBezTo>
                  <a:cubicBezTo>
                    <a:pt x="67077" y="113425"/>
                    <a:pt x="67077" y="113425"/>
                    <a:pt x="59140" y="95041"/>
                  </a:cubicBezTo>
                  <a:cubicBezTo>
                    <a:pt x="55171" y="93728"/>
                    <a:pt x="52525" y="92415"/>
                    <a:pt x="48556" y="91102"/>
                  </a:cubicBezTo>
                  <a:cubicBezTo>
                    <a:pt x="41942" y="87163"/>
                    <a:pt x="36650" y="79284"/>
                    <a:pt x="34004" y="71405"/>
                  </a:cubicBezTo>
                  <a:cubicBezTo>
                    <a:pt x="31358" y="63526"/>
                    <a:pt x="32681" y="54335"/>
                    <a:pt x="37973" y="47768"/>
                  </a:cubicBezTo>
                  <a:cubicBezTo>
                    <a:pt x="47233" y="33324"/>
                    <a:pt x="65754" y="28072"/>
                    <a:pt x="81629" y="37263"/>
                  </a:cubicBezTo>
                  <a:cubicBezTo>
                    <a:pt x="81629" y="37263"/>
                    <a:pt x="82952" y="37263"/>
                    <a:pt x="84275" y="38577"/>
                  </a:cubicBezTo>
                  <a:cubicBezTo>
                    <a:pt x="93536" y="41203"/>
                    <a:pt x="101473" y="47768"/>
                    <a:pt x="105442" y="56961"/>
                  </a:cubicBezTo>
                  <a:cubicBezTo>
                    <a:pt x="105442" y="56961"/>
                    <a:pt x="105442" y="56961"/>
                    <a:pt x="113379" y="75345"/>
                  </a:cubicBezTo>
                  <a:cubicBezTo>
                    <a:pt x="118671" y="53021"/>
                    <a:pt x="106765" y="28072"/>
                    <a:pt x="84275" y="18880"/>
                  </a:cubicBezTo>
                  <a:cubicBezTo>
                    <a:pt x="71708" y="13627"/>
                    <a:pt x="58147" y="13956"/>
                    <a:pt x="46241" y="18716"/>
                  </a:cubicBezTo>
                  <a:close/>
                  <a:moveTo>
                    <a:pt x="64058" y="0"/>
                  </a:moveTo>
                  <a:cubicBezTo>
                    <a:pt x="72366" y="42"/>
                    <a:pt x="80839" y="1769"/>
                    <a:pt x="89065" y="5387"/>
                  </a:cubicBezTo>
                  <a:cubicBezTo>
                    <a:pt x="121968" y="18546"/>
                    <a:pt x="137762" y="56707"/>
                    <a:pt x="123284" y="89604"/>
                  </a:cubicBezTo>
                  <a:cubicBezTo>
                    <a:pt x="121968" y="90920"/>
                    <a:pt x="121968" y="93551"/>
                    <a:pt x="120652" y="94867"/>
                  </a:cubicBezTo>
                  <a:cubicBezTo>
                    <a:pt x="120652" y="94867"/>
                    <a:pt x="120652" y="94867"/>
                    <a:pt x="121968" y="98815"/>
                  </a:cubicBezTo>
                  <a:cubicBezTo>
                    <a:pt x="124601" y="94867"/>
                    <a:pt x="128549" y="92236"/>
                    <a:pt x="133813" y="90920"/>
                  </a:cubicBezTo>
                  <a:cubicBezTo>
                    <a:pt x="140394" y="88288"/>
                    <a:pt x="148291" y="88288"/>
                    <a:pt x="156188" y="90920"/>
                  </a:cubicBezTo>
                  <a:cubicBezTo>
                    <a:pt x="158820" y="92236"/>
                    <a:pt x="161452" y="93551"/>
                    <a:pt x="164084" y="96183"/>
                  </a:cubicBezTo>
                  <a:cubicBezTo>
                    <a:pt x="166717" y="90920"/>
                    <a:pt x="171981" y="86972"/>
                    <a:pt x="177246" y="84340"/>
                  </a:cubicBezTo>
                  <a:cubicBezTo>
                    <a:pt x="187775" y="80393"/>
                    <a:pt x="199620" y="83024"/>
                    <a:pt x="207517" y="89604"/>
                  </a:cubicBezTo>
                  <a:cubicBezTo>
                    <a:pt x="210149" y="85656"/>
                    <a:pt x="215414" y="80393"/>
                    <a:pt x="220678" y="79077"/>
                  </a:cubicBezTo>
                  <a:cubicBezTo>
                    <a:pt x="235156" y="72497"/>
                    <a:pt x="252265" y="80393"/>
                    <a:pt x="257530" y="94867"/>
                  </a:cubicBezTo>
                  <a:cubicBezTo>
                    <a:pt x="257530" y="94867"/>
                    <a:pt x="257530" y="94867"/>
                    <a:pt x="286485" y="165925"/>
                  </a:cubicBezTo>
                  <a:cubicBezTo>
                    <a:pt x="295698" y="190926"/>
                    <a:pt x="294382" y="219875"/>
                    <a:pt x="281220" y="243561"/>
                  </a:cubicBezTo>
                  <a:cubicBezTo>
                    <a:pt x="281220" y="243561"/>
                    <a:pt x="281220" y="243561"/>
                    <a:pt x="298330" y="289617"/>
                  </a:cubicBezTo>
                  <a:cubicBezTo>
                    <a:pt x="299646" y="292249"/>
                    <a:pt x="298330" y="297512"/>
                    <a:pt x="294382" y="298828"/>
                  </a:cubicBezTo>
                  <a:cubicBezTo>
                    <a:pt x="294382" y="298828"/>
                    <a:pt x="294382" y="298828"/>
                    <a:pt x="198304" y="336988"/>
                  </a:cubicBezTo>
                  <a:cubicBezTo>
                    <a:pt x="196988" y="336988"/>
                    <a:pt x="196988" y="336988"/>
                    <a:pt x="195672" y="336988"/>
                  </a:cubicBezTo>
                  <a:cubicBezTo>
                    <a:pt x="193039" y="336988"/>
                    <a:pt x="190407" y="335672"/>
                    <a:pt x="189091" y="331725"/>
                  </a:cubicBezTo>
                  <a:cubicBezTo>
                    <a:pt x="189091" y="331725"/>
                    <a:pt x="189091" y="331725"/>
                    <a:pt x="170665" y="286985"/>
                  </a:cubicBezTo>
                  <a:cubicBezTo>
                    <a:pt x="158820" y="284353"/>
                    <a:pt x="148291" y="277774"/>
                    <a:pt x="139078" y="269879"/>
                  </a:cubicBezTo>
                  <a:cubicBezTo>
                    <a:pt x="139078" y="269879"/>
                    <a:pt x="139078" y="269879"/>
                    <a:pt x="71955" y="229087"/>
                  </a:cubicBezTo>
                  <a:cubicBezTo>
                    <a:pt x="65375" y="225139"/>
                    <a:pt x="60110" y="218560"/>
                    <a:pt x="58794" y="211980"/>
                  </a:cubicBezTo>
                  <a:cubicBezTo>
                    <a:pt x="57477" y="204085"/>
                    <a:pt x="57477" y="196190"/>
                    <a:pt x="61426" y="189610"/>
                  </a:cubicBezTo>
                  <a:cubicBezTo>
                    <a:pt x="65375" y="183031"/>
                    <a:pt x="71955" y="179083"/>
                    <a:pt x="79852" y="176452"/>
                  </a:cubicBezTo>
                  <a:cubicBezTo>
                    <a:pt x="83800" y="176452"/>
                    <a:pt x="87749" y="175136"/>
                    <a:pt x="90381" y="176452"/>
                  </a:cubicBezTo>
                  <a:cubicBezTo>
                    <a:pt x="90381" y="176452"/>
                    <a:pt x="90381" y="176452"/>
                    <a:pt x="71955" y="127764"/>
                  </a:cubicBezTo>
                  <a:cubicBezTo>
                    <a:pt x="71955" y="127764"/>
                    <a:pt x="70639" y="127764"/>
                    <a:pt x="70639" y="127764"/>
                  </a:cubicBezTo>
                  <a:cubicBezTo>
                    <a:pt x="68007" y="129080"/>
                    <a:pt x="66691" y="129080"/>
                    <a:pt x="64058" y="129080"/>
                  </a:cubicBezTo>
                  <a:cubicBezTo>
                    <a:pt x="56161" y="129080"/>
                    <a:pt x="46948" y="126448"/>
                    <a:pt x="39052" y="123817"/>
                  </a:cubicBezTo>
                  <a:cubicBezTo>
                    <a:pt x="6148" y="109342"/>
                    <a:pt x="-8329" y="71182"/>
                    <a:pt x="4832" y="39600"/>
                  </a:cubicBezTo>
                  <a:cubicBezTo>
                    <a:pt x="15690" y="14928"/>
                    <a:pt x="39134" y="-123"/>
                    <a:pt x="64058" y="0"/>
                  </a:cubicBezTo>
                  <a:close/>
                </a:path>
              </a:pathLst>
            </a:custGeom>
            <a:solidFill>
              <a:schemeClr val="bg1"/>
            </a:solidFill>
            <a:ln>
              <a:noFill/>
            </a:ln>
            <a:ex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a:p>
          </p:txBody>
        </p:sp>
      </p:grpSp>
      <p:grpSp>
        <p:nvGrpSpPr>
          <p:cNvPr id="25" name="组合 24"/>
          <p:cNvGrpSpPr/>
          <p:nvPr/>
        </p:nvGrpSpPr>
        <p:grpSpPr>
          <a:xfrm>
            <a:off x="992413" y="2051702"/>
            <a:ext cx="3255653" cy="1391639"/>
            <a:chOff x="1217272" y="3613089"/>
            <a:chExt cx="3255653" cy="1391639"/>
          </a:xfrm>
        </p:grpSpPr>
        <p:sp>
          <p:nvSpPr>
            <p:cNvPr id="26" name="矩形 25"/>
            <p:cNvSpPr/>
            <p:nvPr/>
          </p:nvSpPr>
          <p:spPr>
            <a:xfrm>
              <a:off x="1217272" y="4050621"/>
              <a:ext cx="3255653" cy="954107"/>
            </a:xfrm>
            <a:prstGeom prst="rect">
              <a:avLst/>
            </a:prstGeom>
          </p:spPr>
          <p:txBody>
            <a:bodyPr wrap="square">
              <a:spAutoFit/>
              <a:scene3d>
                <a:camera prst="orthographicFront"/>
                <a:lightRig rig="threePt" dir="t"/>
              </a:scene3d>
              <a:sp3d contourW="12700"/>
            </a:bodyPr>
            <a:lstStyle/>
            <a:p>
              <a:pPr algn="r"/>
              <a:r>
                <a:rPr lang="en-US" altLang="zh-CN" sz="1400" dirty="0">
                  <a:solidFill>
                    <a:schemeClr val="tx1">
                      <a:lumMod val="65000"/>
                      <a:lumOff val="35000"/>
                    </a:schemeClr>
                  </a:solidFill>
                </a:rPr>
                <a:t>The user can demonstrate on a projector or computer, or print the presentation and make it into a film to be used</a:t>
              </a:r>
            </a:p>
          </p:txBody>
        </p:sp>
        <p:sp>
          <p:nvSpPr>
            <p:cNvPr id="27" name="文本框 26"/>
            <p:cNvSpPr txBox="1"/>
            <p:nvPr/>
          </p:nvSpPr>
          <p:spPr>
            <a:xfrm>
              <a:off x="3262337" y="3613089"/>
              <a:ext cx="1210588" cy="400110"/>
            </a:xfrm>
            <a:prstGeom prst="rect">
              <a:avLst/>
            </a:prstGeom>
            <a:noFill/>
          </p:spPr>
          <p:txBody>
            <a:bodyPr wrap="none" rtlCol="0">
              <a:spAutoFit/>
              <a:scene3d>
                <a:camera prst="orthographicFront"/>
                <a:lightRig rig="threePt" dir="t"/>
              </a:scene3d>
              <a:sp3d contourW="12700"/>
            </a:bodyPr>
            <a:lstStyle/>
            <a:p>
              <a:pPr algn="r"/>
              <a:r>
                <a:rPr lang="zh-CN" altLang="en-US" sz="2000" b="1" dirty="0">
                  <a:solidFill>
                    <a:schemeClr val="tx1">
                      <a:lumMod val="65000"/>
                      <a:lumOff val="35000"/>
                    </a:schemeClr>
                  </a:solidFill>
                  <a:latin typeface="+mj-ea"/>
                  <a:ea typeface="+mj-ea"/>
                </a:rPr>
                <a:t>目标安排</a:t>
              </a:r>
            </a:p>
          </p:txBody>
        </p:sp>
      </p:grpSp>
      <p:grpSp>
        <p:nvGrpSpPr>
          <p:cNvPr id="28" name="组合 27"/>
          <p:cNvGrpSpPr/>
          <p:nvPr/>
        </p:nvGrpSpPr>
        <p:grpSpPr>
          <a:xfrm>
            <a:off x="992413" y="3943713"/>
            <a:ext cx="3255653" cy="1391639"/>
            <a:chOff x="1217272" y="3613089"/>
            <a:chExt cx="3255653" cy="1391639"/>
          </a:xfrm>
        </p:grpSpPr>
        <p:sp>
          <p:nvSpPr>
            <p:cNvPr id="29" name="矩形 28"/>
            <p:cNvSpPr/>
            <p:nvPr/>
          </p:nvSpPr>
          <p:spPr>
            <a:xfrm>
              <a:off x="1217272" y="4050621"/>
              <a:ext cx="3255653" cy="954107"/>
            </a:xfrm>
            <a:prstGeom prst="rect">
              <a:avLst/>
            </a:prstGeom>
          </p:spPr>
          <p:txBody>
            <a:bodyPr wrap="square">
              <a:spAutoFit/>
              <a:scene3d>
                <a:camera prst="orthographicFront"/>
                <a:lightRig rig="threePt" dir="t"/>
              </a:scene3d>
              <a:sp3d contourW="12700"/>
            </a:bodyPr>
            <a:lstStyle/>
            <a:p>
              <a:pPr algn="r"/>
              <a:r>
                <a:rPr lang="en-US" altLang="zh-CN" sz="1400" dirty="0">
                  <a:solidFill>
                    <a:schemeClr val="tx1">
                      <a:lumMod val="65000"/>
                      <a:lumOff val="35000"/>
                    </a:schemeClr>
                  </a:solidFill>
                </a:rPr>
                <a:t>The user can demonstrate on a projector or computer, or print the presentation and make it into a film to be used</a:t>
              </a:r>
            </a:p>
          </p:txBody>
        </p:sp>
        <p:sp>
          <p:nvSpPr>
            <p:cNvPr id="30" name="文本框 29"/>
            <p:cNvSpPr txBox="1"/>
            <p:nvPr/>
          </p:nvSpPr>
          <p:spPr>
            <a:xfrm>
              <a:off x="3262337" y="3613089"/>
              <a:ext cx="1210588" cy="400110"/>
            </a:xfrm>
            <a:prstGeom prst="rect">
              <a:avLst/>
            </a:prstGeom>
            <a:noFill/>
          </p:spPr>
          <p:txBody>
            <a:bodyPr wrap="none" rtlCol="0">
              <a:spAutoFit/>
              <a:scene3d>
                <a:camera prst="orthographicFront"/>
                <a:lightRig rig="threePt" dir="t"/>
              </a:scene3d>
              <a:sp3d contourW="12700"/>
            </a:bodyPr>
            <a:lstStyle/>
            <a:p>
              <a:pPr algn="r"/>
              <a:r>
                <a:rPr lang="zh-CN" altLang="en-US" sz="2000" b="1" dirty="0">
                  <a:solidFill>
                    <a:schemeClr val="tx1">
                      <a:lumMod val="65000"/>
                      <a:lumOff val="35000"/>
                    </a:schemeClr>
                  </a:solidFill>
                  <a:latin typeface="+mj-ea"/>
                  <a:ea typeface="+mj-ea"/>
                </a:rPr>
                <a:t>行动策划</a:t>
              </a:r>
            </a:p>
          </p:txBody>
        </p:sp>
      </p:grpSp>
      <p:grpSp>
        <p:nvGrpSpPr>
          <p:cNvPr id="31" name="组合 30"/>
          <p:cNvGrpSpPr/>
          <p:nvPr/>
        </p:nvGrpSpPr>
        <p:grpSpPr>
          <a:xfrm>
            <a:off x="7808728" y="2051702"/>
            <a:ext cx="3255653" cy="1391639"/>
            <a:chOff x="1217272" y="3613089"/>
            <a:chExt cx="3255653" cy="1391639"/>
          </a:xfrm>
        </p:grpSpPr>
        <p:sp>
          <p:nvSpPr>
            <p:cNvPr id="32" name="矩形 31"/>
            <p:cNvSpPr/>
            <p:nvPr/>
          </p:nvSpPr>
          <p:spPr>
            <a:xfrm>
              <a:off x="1217272" y="4050621"/>
              <a:ext cx="3255653" cy="954107"/>
            </a:xfrm>
            <a:prstGeom prst="rect">
              <a:avLst/>
            </a:prstGeom>
          </p:spPr>
          <p:txBody>
            <a:bodyPr wrap="square">
              <a:spAutoFit/>
              <a:scene3d>
                <a:camera prst="orthographicFront"/>
                <a:lightRig rig="threePt" dir="t"/>
              </a:scene3d>
              <a:sp3d contourW="12700"/>
            </a:bodyPr>
            <a:lstStyle/>
            <a:p>
              <a:r>
                <a:rPr lang="en-US" altLang="zh-CN" sz="1400" dirty="0">
                  <a:solidFill>
                    <a:schemeClr val="tx1">
                      <a:lumMod val="65000"/>
                      <a:lumOff val="35000"/>
                    </a:schemeClr>
                  </a:solidFill>
                </a:rPr>
                <a:t>The user can demonstrate on a projector or computer, or print the presentation and make it into a film to be used</a:t>
              </a:r>
            </a:p>
          </p:txBody>
        </p:sp>
        <p:sp>
          <p:nvSpPr>
            <p:cNvPr id="33" name="文本框 32"/>
            <p:cNvSpPr txBox="1"/>
            <p:nvPr/>
          </p:nvSpPr>
          <p:spPr>
            <a:xfrm>
              <a:off x="1217272" y="3613089"/>
              <a:ext cx="1210588" cy="400110"/>
            </a:xfrm>
            <a:prstGeom prst="rect">
              <a:avLst/>
            </a:prstGeom>
            <a:noFill/>
          </p:spPr>
          <p:txBody>
            <a:bodyPr wrap="none" rtlCol="0">
              <a:spAutoFit/>
              <a:scene3d>
                <a:camera prst="orthographicFront"/>
                <a:lightRig rig="threePt" dir="t"/>
              </a:scene3d>
              <a:sp3d contourW="12700"/>
            </a:bodyPr>
            <a:lstStyle/>
            <a:p>
              <a:r>
                <a:rPr lang="zh-CN" altLang="en-US" sz="2000" b="1" dirty="0">
                  <a:solidFill>
                    <a:schemeClr val="tx1">
                      <a:lumMod val="65000"/>
                      <a:lumOff val="35000"/>
                    </a:schemeClr>
                  </a:solidFill>
                  <a:latin typeface="+mj-ea"/>
                  <a:ea typeface="+mj-ea"/>
                </a:rPr>
                <a:t>后勤保障</a:t>
              </a:r>
            </a:p>
          </p:txBody>
        </p:sp>
      </p:grpSp>
      <p:grpSp>
        <p:nvGrpSpPr>
          <p:cNvPr id="34" name="组合 33"/>
          <p:cNvGrpSpPr/>
          <p:nvPr/>
        </p:nvGrpSpPr>
        <p:grpSpPr>
          <a:xfrm>
            <a:off x="7808728" y="3943713"/>
            <a:ext cx="3255653" cy="1391639"/>
            <a:chOff x="1217272" y="3613089"/>
            <a:chExt cx="3255653" cy="1391639"/>
          </a:xfrm>
        </p:grpSpPr>
        <p:sp>
          <p:nvSpPr>
            <p:cNvPr id="35" name="矩形 34"/>
            <p:cNvSpPr/>
            <p:nvPr/>
          </p:nvSpPr>
          <p:spPr>
            <a:xfrm>
              <a:off x="1217272" y="4050621"/>
              <a:ext cx="3255653" cy="954107"/>
            </a:xfrm>
            <a:prstGeom prst="rect">
              <a:avLst/>
            </a:prstGeom>
          </p:spPr>
          <p:txBody>
            <a:bodyPr wrap="square">
              <a:spAutoFit/>
              <a:scene3d>
                <a:camera prst="orthographicFront"/>
                <a:lightRig rig="threePt" dir="t"/>
              </a:scene3d>
              <a:sp3d contourW="12700"/>
            </a:bodyPr>
            <a:lstStyle/>
            <a:p>
              <a:r>
                <a:rPr lang="en-US" altLang="zh-CN" sz="1400" dirty="0">
                  <a:solidFill>
                    <a:schemeClr val="tx1">
                      <a:lumMod val="65000"/>
                      <a:lumOff val="35000"/>
                    </a:schemeClr>
                  </a:solidFill>
                </a:rPr>
                <a:t>The user can demonstrate on a projector or computer, or print the presentation and make it into a film to be used</a:t>
              </a:r>
            </a:p>
          </p:txBody>
        </p:sp>
        <p:sp>
          <p:nvSpPr>
            <p:cNvPr id="36" name="文本框 35"/>
            <p:cNvSpPr txBox="1"/>
            <p:nvPr/>
          </p:nvSpPr>
          <p:spPr>
            <a:xfrm>
              <a:off x="1217272" y="3613089"/>
              <a:ext cx="1210588" cy="400110"/>
            </a:xfrm>
            <a:prstGeom prst="rect">
              <a:avLst/>
            </a:prstGeom>
            <a:noFill/>
          </p:spPr>
          <p:txBody>
            <a:bodyPr wrap="none" rtlCol="0">
              <a:spAutoFit/>
              <a:scene3d>
                <a:camera prst="orthographicFront"/>
                <a:lightRig rig="threePt" dir="t"/>
              </a:scene3d>
              <a:sp3d contourW="12700"/>
            </a:bodyPr>
            <a:lstStyle/>
            <a:p>
              <a:r>
                <a:rPr lang="zh-CN" altLang="en-US" sz="2000" b="1" dirty="0">
                  <a:solidFill>
                    <a:schemeClr val="tx1">
                      <a:lumMod val="65000"/>
                      <a:lumOff val="35000"/>
                    </a:schemeClr>
                  </a:solidFill>
                  <a:latin typeface="+mj-ea"/>
                  <a:ea typeface="+mj-ea"/>
                </a:rPr>
                <a:t>客户服务</a:t>
              </a:r>
            </a:p>
          </p:txBody>
        </p:sp>
      </p:grpSp>
      <p:grpSp>
        <p:nvGrpSpPr>
          <p:cNvPr id="22" name="组合 21"/>
          <p:cNvGrpSpPr/>
          <p:nvPr/>
        </p:nvGrpSpPr>
        <p:grpSpPr>
          <a:xfrm>
            <a:off x="665143" y="572094"/>
            <a:ext cx="4955749" cy="584775"/>
            <a:chOff x="665143" y="572094"/>
            <a:chExt cx="4955749" cy="584775"/>
          </a:xfrm>
        </p:grpSpPr>
        <p:sp>
          <p:nvSpPr>
            <p:cNvPr id="23" name="矩形 22"/>
            <p:cNvSpPr/>
            <p:nvPr/>
          </p:nvSpPr>
          <p:spPr>
            <a:xfrm>
              <a:off x="1725349" y="572094"/>
              <a:ext cx="3895543" cy="584775"/>
            </a:xfrm>
            <a:prstGeom prst="rect">
              <a:avLst/>
            </a:prstGeom>
          </p:spPr>
          <p:txBody>
            <a:bodyPr wrap="square">
              <a:spAutoFit/>
              <a:scene3d>
                <a:camera prst="orthographicFront"/>
                <a:lightRig rig="threePt" dir="t"/>
              </a:scene3d>
              <a:sp3d contourW="12700"/>
            </a:bodyPr>
            <a:lstStyle/>
            <a:p>
              <a:r>
                <a:rPr lang="zh-CN" altLang="en-US" sz="3200" b="1" dirty="0">
                  <a:solidFill>
                    <a:schemeClr val="tx1">
                      <a:lumMod val="75000"/>
                      <a:lumOff val="25000"/>
                    </a:schemeClr>
                  </a:solidFill>
                </a:rPr>
                <a:t>产品和运营</a:t>
              </a:r>
            </a:p>
          </p:txBody>
        </p:sp>
        <p:sp>
          <p:nvSpPr>
            <p:cNvPr id="24" name="矩形 23"/>
            <p:cNvSpPr/>
            <p:nvPr/>
          </p:nvSpPr>
          <p:spPr>
            <a:xfrm>
              <a:off x="665143" y="572094"/>
              <a:ext cx="636851" cy="584775"/>
            </a:xfrm>
            <a:prstGeom prst="rect">
              <a:avLst/>
            </a:prstGeom>
          </p:spPr>
          <p:txBody>
            <a:bodyPr wrap="square">
              <a:spAutoFit/>
              <a:scene3d>
                <a:camera prst="orthographicFront"/>
                <a:lightRig rig="threePt" dir="t"/>
              </a:scene3d>
              <a:sp3d contourW="12700"/>
            </a:bodyPr>
            <a:lstStyle/>
            <a:p>
              <a:pPr algn="ctr"/>
              <a:r>
                <a:rPr lang="en-US" altLang="zh-CN" sz="3200" b="1" dirty="0">
                  <a:solidFill>
                    <a:schemeClr val="accent1"/>
                  </a:solidFill>
                </a:rPr>
                <a:t>3</a:t>
              </a:r>
              <a:endParaRPr lang="zh-CN" altLang="en-US" sz="3200" b="1" dirty="0">
                <a:solidFill>
                  <a:schemeClr val="accent1"/>
                </a:solidFill>
              </a:endParaRPr>
            </a:p>
          </p:txBody>
        </p:sp>
      </p:grpSp>
    </p:spTree>
    <p:extLst>
      <p:ext uri="{BB962C8B-B14F-4D97-AF65-F5344CB8AC3E}">
        <p14:creationId xmlns:p14="http://schemas.microsoft.com/office/powerpoint/2010/main" val="2835843276"/>
      </p:ext>
    </p:extLst>
  </p:cSld>
  <p:clrMapOvr>
    <a:masterClrMapping/>
  </p:clrMapOvr>
  <p:transition spd="slow"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p:cTn id="7" dur="1000" fill="hold"/>
                                        <p:tgtEl>
                                          <p:spTgt spid="53"/>
                                        </p:tgtEl>
                                        <p:attrNameLst>
                                          <p:attrName>ppt_w</p:attrName>
                                        </p:attrNameLst>
                                      </p:cBhvr>
                                      <p:tavLst>
                                        <p:tav tm="0">
                                          <p:val>
                                            <p:fltVal val="0"/>
                                          </p:val>
                                        </p:tav>
                                        <p:tav tm="100000">
                                          <p:val>
                                            <p:strVal val="#ppt_w"/>
                                          </p:val>
                                        </p:tav>
                                      </p:tavLst>
                                    </p:anim>
                                    <p:anim calcmode="lin" valueType="num">
                                      <p:cBhvr>
                                        <p:cTn id="8" dur="1000" fill="hold"/>
                                        <p:tgtEl>
                                          <p:spTgt spid="53"/>
                                        </p:tgtEl>
                                        <p:attrNameLst>
                                          <p:attrName>ppt_h</p:attrName>
                                        </p:attrNameLst>
                                      </p:cBhvr>
                                      <p:tavLst>
                                        <p:tav tm="0">
                                          <p:val>
                                            <p:fltVal val="0"/>
                                          </p:val>
                                        </p:tav>
                                        <p:tav tm="100000">
                                          <p:val>
                                            <p:strVal val="#ppt_h"/>
                                          </p:val>
                                        </p:tav>
                                      </p:tavLst>
                                    </p:anim>
                                    <p:anim calcmode="lin" valueType="num">
                                      <p:cBhvr>
                                        <p:cTn id="9" dur="1000" fill="hold"/>
                                        <p:tgtEl>
                                          <p:spTgt spid="53"/>
                                        </p:tgtEl>
                                        <p:attrNameLst>
                                          <p:attrName>style.rotation</p:attrName>
                                        </p:attrNameLst>
                                      </p:cBhvr>
                                      <p:tavLst>
                                        <p:tav tm="0">
                                          <p:val>
                                            <p:fltVal val="90"/>
                                          </p:val>
                                        </p:tav>
                                        <p:tav tm="100000">
                                          <p:val>
                                            <p:fltVal val="0"/>
                                          </p:val>
                                        </p:tav>
                                      </p:tavLst>
                                    </p:anim>
                                    <p:animEffect transition="in" filter="fade">
                                      <p:cBhvr>
                                        <p:cTn id="10" dur="1000"/>
                                        <p:tgtEl>
                                          <p:spTgt spid="53"/>
                                        </p:tgtEl>
                                      </p:cBhvr>
                                    </p:animEffect>
                                  </p:childTnLst>
                                </p:cTn>
                              </p:par>
                            </p:childTnLst>
                          </p:cTn>
                        </p:par>
                        <p:par>
                          <p:cTn id="11" fill="hold">
                            <p:stCondLst>
                              <p:cond delay="1000"/>
                            </p:stCondLst>
                            <p:childTnLst>
                              <p:par>
                                <p:cTn id="12" presetID="2" presetClass="entr" presetSubtype="8" fill="hold" nodeType="afterEffect">
                                  <p:stCondLst>
                                    <p:cond delay="0"/>
                                  </p:stCondLst>
                                  <p:childTnLst>
                                    <p:set>
                                      <p:cBhvr>
                                        <p:cTn id="13" dur="1" fill="hold">
                                          <p:stCondLst>
                                            <p:cond delay="0"/>
                                          </p:stCondLst>
                                        </p:cTn>
                                        <p:tgtEl>
                                          <p:spTgt spid="25"/>
                                        </p:tgtEl>
                                        <p:attrNameLst>
                                          <p:attrName>style.visibility</p:attrName>
                                        </p:attrNameLst>
                                      </p:cBhvr>
                                      <p:to>
                                        <p:strVal val="visible"/>
                                      </p:to>
                                    </p:set>
                                    <p:anim calcmode="lin" valueType="num">
                                      <p:cBhvr additive="base">
                                        <p:cTn id="14" dur="500" fill="hold"/>
                                        <p:tgtEl>
                                          <p:spTgt spid="25"/>
                                        </p:tgtEl>
                                        <p:attrNameLst>
                                          <p:attrName>ppt_x</p:attrName>
                                        </p:attrNameLst>
                                      </p:cBhvr>
                                      <p:tavLst>
                                        <p:tav tm="0">
                                          <p:val>
                                            <p:strVal val="0-#ppt_w/2"/>
                                          </p:val>
                                        </p:tav>
                                        <p:tav tm="100000">
                                          <p:val>
                                            <p:strVal val="#ppt_x"/>
                                          </p:val>
                                        </p:tav>
                                      </p:tavLst>
                                    </p:anim>
                                    <p:anim calcmode="lin" valueType="num">
                                      <p:cBhvr additive="base">
                                        <p:cTn id="15" dur="500" fill="hold"/>
                                        <p:tgtEl>
                                          <p:spTgt spid="25"/>
                                        </p:tgtEl>
                                        <p:attrNameLst>
                                          <p:attrName>ppt_y</p:attrName>
                                        </p:attrNameLst>
                                      </p:cBhvr>
                                      <p:tavLst>
                                        <p:tav tm="0">
                                          <p:val>
                                            <p:strVal val="#ppt_y"/>
                                          </p:val>
                                        </p:tav>
                                        <p:tav tm="100000">
                                          <p:val>
                                            <p:strVal val="#ppt_y"/>
                                          </p:val>
                                        </p:tav>
                                      </p:tavLst>
                                    </p:anim>
                                  </p:childTnLst>
                                </p:cTn>
                              </p:par>
                              <p:par>
                                <p:cTn id="16" presetID="2" presetClass="entr" presetSubtype="8" fill="hold" nodeType="withEffect">
                                  <p:stCondLst>
                                    <p:cond delay="0"/>
                                  </p:stCondLst>
                                  <p:childTnLst>
                                    <p:set>
                                      <p:cBhvr>
                                        <p:cTn id="17" dur="1" fill="hold">
                                          <p:stCondLst>
                                            <p:cond delay="0"/>
                                          </p:stCondLst>
                                        </p:cTn>
                                        <p:tgtEl>
                                          <p:spTgt spid="28"/>
                                        </p:tgtEl>
                                        <p:attrNameLst>
                                          <p:attrName>style.visibility</p:attrName>
                                        </p:attrNameLst>
                                      </p:cBhvr>
                                      <p:to>
                                        <p:strVal val="visible"/>
                                      </p:to>
                                    </p:set>
                                    <p:anim calcmode="lin" valueType="num">
                                      <p:cBhvr additive="base">
                                        <p:cTn id="18" dur="500" fill="hold"/>
                                        <p:tgtEl>
                                          <p:spTgt spid="28"/>
                                        </p:tgtEl>
                                        <p:attrNameLst>
                                          <p:attrName>ppt_x</p:attrName>
                                        </p:attrNameLst>
                                      </p:cBhvr>
                                      <p:tavLst>
                                        <p:tav tm="0">
                                          <p:val>
                                            <p:strVal val="0-#ppt_w/2"/>
                                          </p:val>
                                        </p:tav>
                                        <p:tav tm="100000">
                                          <p:val>
                                            <p:strVal val="#ppt_x"/>
                                          </p:val>
                                        </p:tav>
                                      </p:tavLst>
                                    </p:anim>
                                    <p:anim calcmode="lin" valueType="num">
                                      <p:cBhvr additive="base">
                                        <p:cTn id="19" dur="500" fill="hold"/>
                                        <p:tgtEl>
                                          <p:spTgt spid="28"/>
                                        </p:tgtEl>
                                        <p:attrNameLst>
                                          <p:attrName>ppt_y</p:attrName>
                                        </p:attrNameLst>
                                      </p:cBhvr>
                                      <p:tavLst>
                                        <p:tav tm="0">
                                          <p:val>
                                            <p:strVal val="#ppt_y"/>
                                          </p:val>
                                        </p:tav>
                                        <p:tav tm="100000">
                                          <p:val>
                                            <p:strVal val="#ppt_y"/>
                                          </p:val>
                                        </p:tav>
                                      </p:tavLst>
                                    </p:anim>
                                  </p:childTnLst>
                                </p:cTn>
                              </p:par>
                              <p:par>
                                <p:cTn id="20" presetID="2" presetClass="entr" presetSubtype="2" fill="hold" nodeType="withEffect">
                                  <p:stCondLst>
                                    <p:cond delay="0"/>
                                  </p:stCondLst>
                                  <p:childTnLst>
                                    <p:set>
                                      <p:cBhvr>
                                        <p:cTn id="21" dur="1" fill="hold">
                                          <p:stCondLst>
                                            <p:cond delay="0"/>
                                          </p:stCondLst>
                                        </p:cTn>
                                        <p:tgtEl>
                                          <p:spTgt spid="31"/>
                                        </p:tgtEl>
                                        <p:attrNameLst>
                                          <p:attrName>style.visibility</p:attrName>
                                        </p:attrNameLst>
                                      </p:cBhvr>
                                      <p:to>
                                        <p:strVal val="visible"/>
                                      </p:to>
                                    </p:set>
                                    <p:anim calcmode="lin" valueType="num">
                                      <p:cBhvr additive="base">
                                        <p:cTn id="22" dur="500" fill="hold"/>
                                        <p:tgtEl>
                                          <p:spTgt spid="31"/>
                                        </p:tgtEl>
                                        <p:attrNameLst>
                                          <p:attrName>ppt_x</p:attrName>
                                        </p:attrNameLst>
                                      </p:cBhvr>
                                      <p:tavLst>
                                        <p:tav tm="0">
                                          <p:val>
                                            <p:strVal val="1+#ppt_w/2"/>
                                          </p:val>
                                        </p:tav>
                                        <p:tav tm="100000">
                                          <p:val>
                                            <p:strVal val="#ppt_x"/>
                                          </p:val>
                                        </p:tav>
                                      </p:tavLst>
                                    </p:anim>
                                    <p:anim calcmode="lin" valueType="num">
                                      <p:cBhvr additive="base">
                                        <p:cTn id="23" dur="500" fill="hold"/>
                                        <p:tgtEl>
                                          <p:spTgt spid="31"/>
                                        </p:tgtEl>
                                        <p:attrNameLst>
                                          <p:attrName>ppt_y</p:attrName>
                                        </p:attrNameLst>
                                      </p:cBhvr>
                                      <p:tavLst>
                                        <p:tav tm="0">
                                          <p:val>
                                            <p:strVal val="#ppt_y"/>
                                          </p:val>
                                        </p:tav>
                                        <p:tav tm="100000">
                                          <p:val>
                                            <p:strVal val="#ppt_y"/>
                                          </p:val>
                                        </p:tav>
                                      </p:tavLst>
                                    </p:anim>
                                  </p:childTnLst>
                                </p:cTn>
                              </p:par>
                              <p:par>
                                <p:cTn id="24" presetID="2" presetClass="entr" presetSubtype="2" fill="hold" nodeType="withEffect">
                                  <p:stCondLst>
                                    <p:cond delay="0"/>
                                  </p:stCondLst>
                                  <p:childTnLst>
                                    <p:set>
                                      <p:cBhvr>
                                        <p:cTn id="25" dur="1" fill="hold">
                                          <p:stCondLst>
                                            <p:cond delay="0"/>
                                          </p:stCondLst>
                                        </p:cTn>
                                        <p:tgtEl>
                                          <p:spTgt spid="34"/>
                                        </p:tgtEl>
                                        <p:attrNameLst>
                                          <p:attrName>style.visibility</p:attrName>
                                        </p:attrNameLst>
                                      </p:cBhvr>
                                      <p:to>
                                        <p:strVal val="visible"/>
                                      </p:to>
                                    </p:set>
                                    <p:anim calcmode="lin" valueType="num">
                                      <p:cBhvr additive="base">
                                        <p:cTn id="26" dur="500" fill="hold"/>
                                        <p:tgtEl>
                                          <p:spTgt spid="34"/>
                                        </p:tgtEl>
                                        <p:attrNameLst>
                                          <p:attrName>ppt_x</p:attrName>
                                        </p:attrNameLst>
                                      </p:cBhvr>
                                      <p:tavLst>
                                        <p:tav tm="0">
                                          <p:val>
                                            <p:strVal val="1+#ppt_w/2"/>
                                          </p:val>
                                        </p:tav>
                                        <p:tav tm="100000">
                                          <p:val>
                                            <p:strVal val="#ppt_x"/>
                                          </p:val>
                                        </p:tav>
                                      </p:tavLst>
                                    </p:anim>
                                    <p:anim calcmode="lin" valueType="num">
                                      <p:cBhvr additive="base">
                                        <p:cTn id="27" dur="500" fill="hold"/>
                                        <p:tgtEl>
                                          <p:spTgt spid="3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9"/>
          <p:cNvSpPr/>
          <p:nvPr/>
        </p:nvSpPr>
        <p:spPr>
          <a:xfrm>
            <a:off x="1051561" y="1717041"/>
            <a:ext cx="5044439" cy="225787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Freeform 115"/>
          <p:cNvSpPr>
            <a:spLocks noEditPoints="1"/>
          </p:cNvSpPr>
          <p:nvPr/>
        </p:nvSpPr>
        <p:spPr bwMode="auto">
          <a:xfrm>
            <a:off x="1306233" y="2645343"/>
            <a:ext cx="419514" cy="422550"/>
          </a:xfrm>
          <a:custGeom>
            <a:avLst/>
            <a:gdLst>
              <a:gd name="T0" fmla="*/ 749903994 w 64"/>
              <a:gd name="T1" fmla="*/ 380409221 h 64"/>
              <a:gd name="T2" fmla="*/ 374953709 w 64"/>
              <a:gd name="T3" fmla="*/ 760814993 h 64"/>
              <a:gd name="T4" fmla="*/ 0 w 64"/>
              <a:gd name="T5" fmla="*/ 380409221 h 64"/>
              <a:gd name="T6" fmla="*/ 374953709 w 64"/>
              <a:gd name="T7" fmla="*/ 0 h 64"/>
              <a:gd name="T8" fmla="*/ 749903994 w 64"/>
              <a:gd name="T9" fmla="*/ 380409221 h 64"/>
              <a:gd name="T10" fmla="*/ 164042675 w 64"/>
              <a:gd name="T11" fmla="*/ 451735087 h 64"/>
              <a:gd name="T12" fmla="*/ 152325586 w 64"/>
              <a:gd name="T13" fmla="*/ 380409221 h 64"/>
              <a:gd name="T14" fmla="*/ 164042675 w 64"/>
              <a:gd name="T15" fmla="*/ 309079906 h 64"/>
              <a:gd name="T16" fmla="*/ 93736716 w 64"/>
              <a:gd name="T17" fmla="*/ 225865820 h 64"/>
              <a:gd name="T18" fmla="*/ 46868358 w 64"/>
              <a:gd name="T19" fmla="*/ 380409221 h 64"/>
              <a:gd name="T20" fmla="*/ 93736716 w 64"/>
              <a:gd name="T21" fmla="*/ 534949173 h 64"/>
              <a:gd name="T22" fmla="*/ 164042675 w 64"/>
              <a:gd name="T23" fmla="*/ 451735087 h 64"/>
              <a:gd name="T24" fmla="*/ 527275871 w 64"/>
              <a:gd name="T25" fmla="*/ 380409221 h 64"/>
              <a:gd name="T26" fmla="*/ 374953709 w 64"/>
              <a:gd name="T27" fmla="*/ 213977601 h 64"/>
              <a:gd name="T28" fmla="*/ 210911033 w 64"/>
              <a:gd name="T29" fmla="*/ 380409221 h 64"/>
              <a:gd name="T30" fmla="*/ 374953709 w 64"/>
              <a:gd name="T31" fmla="*/ 546837393 h 64"/>
              <a:gd name="T32" fmla="*/ 527275871 w 64"/>
              <a:gd name="T33" fmla="*/ 380409221 h 64"/>
              <a:gd name="T34" fmla="*/ 222628123 w 64"/>
              <a:gd name="T35" fmla="*/ 95102305 h 64"/>
              <a:gd name="T36" fmla="*/ 304647749 w 64"/>
              <a:gd name="T37" fmla="*/ 178316391 h 64"/>
              <a:gd name="T38" fmla="*/ 374953709 w 64"/>
              <a:gd name="T39" fmla="*/ 166428172 h 64"/>
              <a:gd name="T40" fmla="*/ 445256245 w 64"/>
              <a:gd name="T41" fmla="*/ 178316391 h 64"/>
              <a:gd name="T42" fmla="*/ 527275871 w 64"/>
              <a:gd name="T43" fmla="*/ 95102305 h 64"/>
              <a:gd name="T44" fmla="*/ 374953709 w 64"/>
              <a:gd name="T45" fmla="*/ 59437648 h 64"/>
              <a:gd name="T46" fmla="*/ 222628123 w 64"/>
              <a:gd name="T47" fmla="*/ 95102305 h 64"/>
              <a:gd name="T48" fmla="*/ 527275871 w 64"/>
              <a:gd name="T49" fmla="*/ 665712688 h 64"/>
              <a:gd name="T50" fmla="*/ 445256245 w 64"/>
              <a:gd name="T51" fmla="*/ 582498602 h 64"/>
              <a:gd name="T52" fmla="*/ 374953709 w 64"/>
              <a:gd name="T53" fmla="*/ 594386821 h 64"/>
              <a:gd name="T54" fmla="*/ 304647749 w 64"/>
              <a:gd name="T55" fmla="*/ 582498602 h 64"/>
              <a:gd name="T56" fmla="*/ 222628123 w 64"/>
              <a:gd name="T57" fmla="*/ 665712688 h 64"/>
              <a:gd name="T58" fmla="*/ 374953709 w 64"/>
              <a:gd name="T59" fmla="*/ 713265565 h 64"/>
              <a:gd name="T60" fmla="*/ 527275871 w 64"/>
              <a:gd name="T61" fmla="*/ 665712688 h 64"/>
              <a:gd name="T62" fmla="*/ 656167279 w 64"/>
              <a:gd name="T63" fmla="*/ 534949173 h 64"/>
              <a:gd name="T64" fmla="*/ 691318547 w 64"/>
              <a:gd name="T65" fmla="*/ 380409221 h 64"/>
              <a:gd name="T66" fmla="*/ 656167279 w 64"/>
              <a:gd name="T67" fmla="*/ 225865820 h 64"/>
              <a:gd name="T68" fmla="*/ 574144229 w 64"/>
              <a:gd name="T69" fmla="*/ 309079906 h 64"/>
              <a:gd name="T70" fmla="*/ 585861319 w 64"/>
              <a:gd name="T71" fmla="*/ 380409221 h 64"/>
              <a:gd name="T72" fmla="*/ 574144229 w 64"/>
              <a:gd name="T73" fmla="*/ 451735087 h 64"/>
              <a:gd name="T74" fmla="*/ 656167279 w 64"/>
              <a:gd name="T75" fmla="*/ 534949173 h 6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64" h="64">
                <a:moveTo>
                  <a:pt x="64" y="32"/>
                </a:moveTo>
                <a:cubicBezTo>
                  <a:pt x="64" y="50"/>
                  <a:pt x="49" y="64"/>
                  <a:pt x="32" y="64"/>
                </a:cubicBezTo>
                <a:cubicBezTo>
                  <a:pt x="14" y="64"/>
                  <a:pt x="0" y="50"/>
                  <a:pt x="0" y="32"/>
                </a:cubicBezTo>
                <a:cubicBezTo>
                  <a:pt x="0" y="14"/>
                  <a:pt x="14" y="0"/>
                  <a:pt x="32" y="0"/>
                </a:cubicBezTo>
                <a:cubicBezTo>
                  <a:pt x="49" y="0"/>
                  <a:pt x="64" y="14"/>
                  <a:pt x="64" y="32"/>
                </a:cubicBezTo>
                <a:close/>
                <a:moveTo>
                  <a:pt x="14" y="38"/>
                </a:moveTo>
                <a:cubicBezTo>
                  <a:pt x="14" y="36"/>
                  <a:pt x="13" y="34"/>
                  <a:pt x="13" y="32"/>
                </a:cubicBezTo>
                <a:cubicBezTo>
                  <a:pt x="13" y="30"/>
                  <a:pt x="14" y="28"/>
                  <a:pt x="14" y="26"/>
                </a:cubicBezTo>
                <a:cubicBezTo>
                  <a:pt x="8" y="19"/>
                  <a:pt x="8" y="19"/>
                  <a:pt x="8" y="19"/>
                </a:cubicBezTo>
                <a:cubicBezTo>
                  <a:pt x="6" y="23"/>
                  <a:pt x="4" y="28"/>
                  <a:pt x="4" y="32"/>
                </a:cubicBezTo>
                <a:cubicBezTo>
                  <a:pt x="4" y="37"/>
                  <a:pt x="6" y="41"/>
                  <a:pt x="8" y="45"/>
                </a:cubicBezTo>
                <a:lnTo>
                  <a:pt x="14" y="38"/>
                </a:lnTo>
                <a:close/>
                <a:moveTo>
                  <a:pt x="45" y="32"/>
                </a:moveTo>
                <a:cubicBezTo>
                  <a:pt x="45" y="25"/>
                  <a:pt x="39" y="18"/>
                  <a:pt x="32" y="18"/>
                </a:cubicBezTo>
                <a:cubicBezTo>
                  <a:pt x="24" y="18"/>
                  <a:pt x="18" y="25"/>
                  <a:pt x="18" y="32"/>
                </a:cubicBezTo>
                <a:cubicBezTo>
                  <a:pt x="18" y="40"/>
                  <a:pt x="24" y="46"/>
                  <a:pt x="32" y="46"/>
                </a:cubicBezTo>
                <a:cubicBezTo>
                  <a:pt x="39" y="46"/>
                  <a:pt x="45" y="40"/>
                  <a:pt x="45" y="32"/>
                </a:cubicBezTo>
                <a:close/>
                <a:moveTo>
                  <a:pt x="19" y="8"/>
                </a:moveTo>
                <a:cubicBezTo>
                  <a:pt x="26" y="15"/>
                  <a:pt x="26" y="15"/>
                  <a:pt x="26" y="15"/>
                </a:cubicBezTo>
                <a:cubicBezTo>
                  <a:pt x="28" y="14"/>
                  <a:pt x="30" y="14"/>
                  <a:pt x="32" y="14"/>
                </a:cubicBezTo>
                <a:cubicBezTo>
                  <a:pt x="34" y="14"/>
                  <a:pt x="36" y="14"/>
                  <a:pt x="38" y="15"/>
                </a:cubicBezTo>
                <a:cubicBezTo>
                  <a:pt x="45" y="8"/>
                  <a:pt x="45" y="8"/>
                  <a:pt x="45" y="8"/>
                </a:cubicBezTo>
                <a:cubicBezTo>
                  <a:pt x="41" y="6"/>
                  <a:pt x="36" y="5"/>
                  <a:pt x="32" y="5"/>
                </a:cubicBezTo>
                <a:cubicBezTo>
                  <a:pt x="27" y="5"/>
                  <a:pt x="23" y="6"/>
                  <a:pt x="19" y="8"/>
                </a:cubicBezTo>
                <a:close/>
                <a:moveTo>
                  <a:pt x="45" y="56"/>
                </a:moveTo>
                <a:cubicBezTo>
                  <a:pt x="38" y="49"/>
                  <a:pt x="38" y="49"/>
                  <a:pt x="38" y="49"/>
                </a:cubicBezTo>
                <a:cubicBezTo>
                  <a:pt x="36" y="50"/>
                  <a:pt x="34" y="50"/>
                  <a:pt x="32" y="50"/>
                </a:cubicBezTo>
                <a:cubicBezTo>
                  <a:pt x="30" y="50"/>
                  <a:pt x="28" y="50"/>
                  <a:pt x="26" y="49"/>
                </a:cubicBezTo>
                <a:cubicBezTo>
                  <a:pt x="19" y="56"/>
                  <a:pt x="19" y="56"/>
                  <a:pt x="19" y="56"/>
                </a:cubicBezTo>
                <a:cubicBezTo>
                  <a:pt x="23" y="58"/>
                  <a:pt x="27" y="60"/>
                  <a:pt x="32" y="60"/>
                </a:cubicBezTo>
                <a:cubicBezTo>
                  <a:pt x="36" y="60"/>
                  <a:pt x="41" y="58"/>
                  <a:pt x="45" y="56"/>
                </a:cubicBezTo>
                <a:close/>
                <a:moveTo>
                  <a:pt x="56" y="45"/>
                </a:moveTo>
                <a:cubicBezTo>
                  <a:pt x="58" y="41"/>
                  <a:pt x="59" y="37"/>
                  <a:pt x="59" y="32"/>
                </a:cubicBezTo>
                <a:cubicBezTo>
                  <a:pt x="59" y="28"/>
                  <a:pt x="58" y="23"/>
                  <a:pt x="56" y="19"/>
                </a:cubicBezTo>
                <a:cubicBezTo>
                  <a:pt x="49" y="26"/>
                  <a:pt x="49" y="26"/>
                  <a:pt x="49" y="26"/>
                </a:cubicBezTo>
                <a:cubicBezTo>
                  <a:pt x="50" y="28"/>
                  <a:pt x="50" y="30"/>
                  <a:pt x="50" y="32"/>
                </a:cubicBezTo>
                <a:cubicBezTo>
                  <a:pt x="50" y="34"/>
                  <a:pt x="50" y="36"/>
                  <a:pt x="49" y="38"/>
                </a:cubicBezTo>
                <a:lnTo>
                  <a:pt x="56" y="4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 name="Freeform 134"/>
          <p:cNvSpPr>
            <a:spLocks/>
          </p:cNvSpPr>
          <p:nvPr/>
        </p:nvSpPr>
        <p:spPr bwMode="auto">
          <a:xfrm>
            <a:off x="1307366" y="3271773"/>
            <a:ext cx="413434" cy="422554"/>
          </a:xfrm>
          <a:custGeom>
            <a:avLst/>
            <a:gdLst>
              <a:gd name="T0" fmla="*/ 176164119 w 63"/>
              <a:gd name="T1" fmla="*/ 59437648 h 64"/>
              <a:gd name="T2" fmla="*/ 187908394 w 63"/>
              <a:gd name="T3" fmla="*/ 59437648 h 64"/>
              <a:gd name="T4" fmla="*/ 164419844 w 63"/>
              <a:gd name="T5" fmla="*/ 404182211 h 64"/>
              <a:gd name="T6" fmla="*/ 293606865 w 63"/>
              <a:gd name="T7" fmla="*/ 416070430 h 64"/>
              <a:gd name="T8" fmla="*/ 293606865 w 63"/>
              <a:gd name="T9" fmla="*/ 225865820 h 64"/>
              <a:gd name="T10" fmla="*/ 223141217 w 63"/>
              <a:gd name="T11" fmla="*/ 154539953 h 64"/>
              <a:gd name="T12" fmla="*/ 270118316 w 63"/>
              <a:gd name="T13" fmla="*/ 106990524 h 64"/>
              <a:gd name="T14" fmla="*/ 340583963 w 63"/>
              <a:gd name="T15" fmla="*/ 166428172 h 64"/>
              <a:gd name="T16" fmla="*/ 305351140 w 63"/>
              <a:gd name="T17" fmla="*/ 71325867 h 64"/>
              <a:gd name="T18" fmla="*/ 375813360 w 63"/>
              <a:gd name="T19" fmla="*/ 0 h 64"/>
              <a:gd name="T20" fmla="*/ 434534733 w 63"/>
              <a:gd name="T21" fmla="*/ 71325867 h 64"/>
              <a:gd name="T22" fmla="*/ 411046184 w 63"/>
              <a:gd name="T23" fmla="*/ 166428172 h 64"/>
              <a:gd name="T24" fmla="*/ 469767557 w 63"/>
              <a:gd name="T25" fmla="*/ 106990524 h 64"/>
              <a:gd name="T26" fmla="*/ 516744656 w 63"/>
              <a:gd name="T27" fmla="*/ 154539953 h 64"/>
              <a:gd name="T28" fmla="*/ 446279008 w 63"/>
              <a:gd name="T29" fmla="*/ 213977601 h 64"/>
              <a:gd name="T30" fmla="*/ 446279008 w 63"/>
              <a:gd name="T31" fmla="*/ 416070430 h 64"/>
              <a:gd name="T32" fmla="*/ 575466029 w 63"/>
              <a:gd name="T33" fmla="*/ 416070430 h 64"/>
              <a:gd name="T34" fmla="*/ 563721754 w 63"/>
              <a:gd name="T35" fmla="*/ 71325867 h 64"/>
              <a:gd name="T36" fmla="*/ 563721754 w 63"/>
              <a:gd name="T37" fmla="*/ 59437648 h 64"/>
              <a:gd name="T38" fmla="*/ 739885873 w 63"/>
              <a:gd name="T39" fmla="*/ 380409221 h 64"/>
              <a:gd name="T40" fmla="*/ 375813360 w 63"/>
              <a:gd name="T41" fmla="*/ 760814993 h 64"/>
              <a:gd name="T42" fmla="*/ 0 w 63"/>
              <a:gd name="T43" fmla="*/ 368521001 h 64"/>
              <a:gd name="T44" fmla="*/ 176164119 w 63"/>
              <a:gd name="T45" fmla="*/ 59437648 h 6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3" h="64">
                <a:moveTo>
                  <a:pt x="15" y="5"/>
                </a:moveTo>
                <a:cubicBezTo>
                  <a:pt x="16" y="5"/>
                  <a:pt x="16" y="5"/>
                  <a:pt x="16" y="5"/>
                </a:cubicBezTo>
                <a:cubicBezTo>
                  <a:pt x="15" y="6"/>
                  <a:pt x="1" y="22"/>
                  <a:pt x="14" y="34"/>
                </a:cubicBezTo>
                <a:cubicBezTo>
                  <a:pt x="20" y="41"/>
                  <a:pt x="25" y="35"/>
                  <a:pt x="25" y="35"/>
                </a:cubicBezTo>
                <a:cubicBezTo>
                  <a:pt x="30" y="28"/>
                  <a:pt x="25" y="19"/>
                  <a:pt x="25" y="19"/>
                </a:cubicBezTo>
                <a:cubicBezTo>
                  <a:pt x="24" y="15"/>
                  <a:pt x="19" y="13"/>
                  <a:pt x="19" y="13"/>
                </a:cubicBezTo>
                <a:cubicBezTo>
                  <a:pt x="23" y="9"/>
                  <a:pt x="23" y="9"/>
                  <a:pt x="23" y="9"/>
                </a:cubicBezTo>
                <a:cubicBezTo>
                  <a:pt x="26" y="11"/>
                  <a:pt x="29" y="14"/>
                  <a:pt x="29" y="14"/>
                </a:cubicBezTo>
                <a:cubicBezTo>
                  <a:pt x="29" y="10"/>
                  <a:pt x="26" y="6"/>
                  <a:pt x="26" y="6"/>
                </a:cubicBezTo>
                <a:cubicBezTo>
                  <a:pt x="32" y="0"/>
                  <a:pt x="32" y="0"/>
                  <a:pt x="32" y="0"/>
                </a:cubicBezTo>
                <a:cubicBezTo>
                  <a:pt x="37" y="6"/>
                  <a:pt x="37" y="6"/>
                  <a:pt x="37" y="6"/>
                </a:cubicBezTo>
                <a:cubicBezTo>
                  <a:pt x="35" y="10"/>
                  <a:pt x="35" y="14"/>
                  <a:pt x="35" y="14"/>
                </a:cubicBezTo>
                <a:cubicBezTo>
                  <a:pt x="36" y="11"/>
                  <a:pt x="40" y="9"/>
                  <a:pt x="40" y="9"/>
                </a:cubicBezTo>
                <a:cubicBezTo>
                  <a:pt x="44" y="13"/>
                  <a:pt x="44" y="13"/>
                  <a:pt x="44" y="13"/>
                </a:cubicBezTo>
                <a:cubicBezTo>
                  <a:pt x="40" y="14"/>
                  <a:pt x="38" y="18"/>
                  <a:pt x="38" y="18"/>
                </a:cubicBezTo>
                <a:cubicBezTo>
                  <a:pt x="36" y="22"/>
                  <a:pt x="34" y="30"/>
                  <a:pt x="38" y="35"/>
                </a:cubicBezTo>
                <a:cubicBezTo>
                  <a:pt x="42" y="41"/>
                  <a:pt x="49" y="35"/>
                  <a:pt x="49" y="35"/>
                </a:cubicBezTo>
                <a:cubicBezTo>
                  <a:pt x="63" y="23"/>
                  <a:pt x="48" y="6"/>
                  <a:pt x="48" y="6"/>
                </a:cubicBezTo>
                <a:cubicBezTo>
                  <a:pt x="47" y="5"/>
                  <a:pt x="48" y="5"/>
                  <a:pt x="48" y="5"/>
                </a:cubicBezTo>
                <a:cubicBezTo>
                  <a:pt x="55" y="10"/>
                  <a:pt x="63" y="16"/>
                  <a:pt x="63" y="32"/>
                </a:cubicBezTo>
                <a:cubicBezTo>
                  <a:pt x="63" y="50"/>
                  <a:pt x="50" y="64"/>
                  <a:pt x="32" y="64"/>
                </a:cubicBezTo>
                <a:cubicBezTo>
                  <a:pt x="14" y="64"/>
                  <a:pt x="0" y="49"/>
                  <a:pt x="0" y="31"/>
                </a:cubicBezTo>
                <a:cubicBezTo>
                  <a:pt x="1" y="21"/>
                  <a:pt x="6" y="11"/>
                  <a:pt x="15"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 name="Freeform 132"/>
          <p:cNvSpPr>
            <a:spLocks noEditPoints="1"/>
          </p:cNvSpPr>
          <p:nvPr/>
        </p:nvSpPr>
        <p:spPr bwMode="auto">
          <a:xfrm>
            <a:off x="1307074" y="2026811"/>
            <a:ext cx="414656" cy="414652"/>
          </a:xfrm>
          <a:custGeom>
            <a:avLst/>
            <a:gdLst>
              <a:gd name="T0" fmla="*/ 318538231 w 55"/>
              <a:gd name="T1" fmla="*/ 648868068 h 55"/>
              <a:gd name="T2" fmla="*/ 0 w 55"/>
              <a:gd name="T3" fmla="*/ 330331523 h 55"/>
              <a:gd name="T4" fmla="*/ 318538231 w 55"/>
              <a:gd name="T5" fmla="*/ 0 h 55"/>
              <a:gd name="T6" fmla="*/ 648874938 w 55"/>
              <a:gd name="T7" fmla="*/ 330331523 h 55"/>
              <a:gd name="T8" fmla="*/ 318538231 w 55"/>
              <a:gd name="T9" fmla="*/ 648868068 h 55"/>
              <a:gd name="T10" fmla="*/ 507303535 w 55"/>
              <a:gd name="T11" fmla="*/ 294939719 h 55"/>
              <a:gd name="T12" fmla="*/ 483706584 w 55"/>
              <a:gd name="T13" fmla="*/ 271346327 h 55"/>
              <a:gd name="T14" fmla="*/ 377527174 w 55"/>
              <a:gd name="T15" fmla="*/ 271346327 h 55"/>
              <a:gd name="T16" fmla="*/ 377527174 w 55"/>
              <a:gd name="T17" fmla="*/ 165167479 h 55"/>
              <a:gd name="T18" fmla="*/ 342135182 w 55"/>
              <a:gd name="T19" fmla="*/ 141570653 h 55"/>
              <a:gd name="T20" fmla="*/ 294944715 w 55"/>
              <a:gd name="T21" fmla="*/ 141570653 h 55"/>
              <a:gd name="T22" fmla="*/ 271347764 w 55"/>
              <a:gd name="T23" fmla="*/ 165167479 h 55"/>
              <a:gd name="T24" fmla="*/ 271347764 w 55"/>
              <a:gd name="T25" fmla="*/ 271346327 h 55"/>
              <a:gd name="T26" fmla="*/ 153369878 w 55"/>
              <a:gd name="T27" fmla="*/ 271346327 h 55"/>
              <a:gd name="T28" fmla="*/ 129776361 w 55"/>
              <a:gd name="T29" fmla="*/ 294939719 h 55"/>
              <a:gd name="T30" fmla="*/ 129776361 w 55"/>
              <a:gd name="T31" fmla="*/ 353928349 h 55"/>
              <a:gd name="T32" fmla="*/ 153369878 w 55"/>
              <a:gd name="T33" fmla="*/ 377521741 h 55"/>
              <a:gd name="T34" fmla="*/ 271347764 w 55"/>
              <a:gd name="T35" fmla="*/ 377521741 h 55"/>
              <a:gd name="T36" fmla="*/ 271347764 w 55"/>
              <a:gd name="T37" fmla="*/ 483700589 h 55"/>
              <a:gd name="T38" fmla="*/ 294944715 w 55"/>
              <a:gd name="T39" fmla="*/ 519095828 h 55"/>
              <a:gd name="T40" fmla="*/ 342135182 w 55"/>
              <a:gd name="T41" fmla="*/ 519095828 h 55"/>
              <a:gd name="T42" fmla="*/ 377527174 w 55"/>
              <a:gd name="T43" fmla="*/ 483700589 h 55"/>
              <a:gd name="T44" fmla="*/ 377527174 w 55"/>
              <a:gd name="T45" fmla="*/ 377521741 h 55"/>
              <a:gd name="T46" fmla="*/ 483706584 w 55"/>
              <a:gd name="T47" fmla="*/ 377521741 h 55"/>
              <a:gd name="T48" fmla="*/ 507303535 w 55"/>
              <a:gd name="T49" fmla="*/ 353928349 h 55"/>
              <a:gd name="T50" fmla="*/ 507303535 w 55"/>
              <a:gd name="T51" fmla="*/ 294939719 h 5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55" h="55">
                <a:moveTo>
                  <a:pt x="27" y="55"/>
                </a:moveTo>
                <a:cubicBezTo>
                  <a:pt x="12" y="55"/>
                  <a:pt x="0" y="43"/>
                  <a:pt x="0" y="28"/>
                </a:cubicBezTo>
                <a:cubicBezTo>
                  <a:pt x="0" y="13"/>
                  <a:pt x="12" y="0"/>
                  <a:pt x="27" y="0"/>
                </a:cubicBezTo>
                <a:cubicBezTo>
                  <a:pt x="42" y="0"/>
                  <a:pt x="55" y="13"/>
                  <a:pt x="55" y="28"/>
                </a:cubicBezTo>
                <a:cubicBezTo>
                  <a:pt x="55" y="43"/>
                  <a:pt x="42" y="55"/>
                  <a:pt x="27" y="55"/>
                </a:cubicBezTo>
                <a:close/>
                <a:moveTo>
                  <a:pt x="43" y="25"/>
                </a:moveTo>
                <a:cubicBezTo>
                  <a:pt x="43" y="24"/>
                  <a:pt x="42" y="23"/>
                  <a:pt x="41" y="23"/>
                </a:cubicBezTo>
                <a:cubicBezTo>
                  <a:pt x="32" y="23"/>
                  <a:pt x="32" y="23"/>
                  <a:pt x="32" y="23"/>
                </a:cubicBezTo>
                <a:cubicBezTo>
                  <a:pt x="32" y="14"/>
                  <a:pt x="32" y="14"/>
                  <a:pt x="32" y="14"/>
                </a:cubicBezTo>
                <a:cubicBezTo>
                  <a:pt x="32" y="13"/>
                  <a:pt x="31" y="12"/>
                  <a:pt x="29" y="12"/>
                </a:cubicBezTo>
                <a:cubicBezTo>
                  <a:pt x="25" y="12"/>
                  <a:pt x="25" y="12"/>
                  <a:pt x="25" y="12"/>
                </a:cubicBezTo>
                <a:cubicBezTo>
                  <a:pt x="24" y="12"/>
                  <a:pt x="23" y="13"/>
                  <a:pt x="23" y="14"/>
                </a:cubicBezTo>
                <a:cubicBezTo>
                  <a:pt x="23" y="23"/>
                  <a:pt x="23" y="23"/>
                  <a:pt x="23" y="23"/>
                </a:cubicBezTo>
                <a:cubicBezTo>
                  <a:pt x="13" y="23"/>
                  <a:pt x="13" y="23"/>
                  <a:pt x="13" y="23"/>
                </a:cubicBezTo>
                <a:cubicBezTo>
                  <a:pt x="12" y="23"/>
                  <a:pt x="11" y="24"/>
                  <a:pt x="11" y="25"/>
                </a:cubicBezTo>
                <a:cubicBezTo>
                  <a:pt x="11" y="30"/>
                  <a:pt x="11" y="30"/>
                  <a:pt x="11" y="30"/>
                </a:cubicBezTo>
                <a:cubicBezTo>
                  <a:pt x="11" y="31"/>
                  <a:pt x="12" y="32"/>
                  <a:pt x="13" y="32"/>
                </a:cubicBezTo>
                <a:cubicBezTo>
                  <a:pt x="23" y="32"/>
                  <a:pt x="23" y="32"/>
                  <a:pt x="23" y="32"/>
                </a:cubicBezTo>
                <a:cubicBezTo>
                  <a:pt x="23" y="41"/>
                  <a:pt x="23" y="41"/>
                  <a:pt x="23" y="41"/>
                </a:cubicBezTo>
                <a:cubicBezTo>
                  <a:pt x="23" y="43"/>
                  <a:pt x="24" y="44"/>
                  <a:pt x="25" y="44"/>
                </a:cubicBezTo>
                <a:cubicBezTo>
                  <a:pt x="29" y="44"/>
                  <a:pt x="29" y="44"/>
                  <a:pt x="29" y="44"/>
                </a:cubicBezTo>
                <a:cubicBezTo>
                  <a:pt x="31" y="44"/>
                  <a:pt x="32" y="43"/>
                  <a:pt x="32" y="41"/>
                </a:cubicBezTo>
                <a:cubicBezTo>
                  <a:pt x="32" y="32"/>
                  <a:pt x="32" y="32"/>
                  <a:pt x="32" y="32"/>
                </a:cubicBezTo>
                <a:cubicBezTo>
                  <a:pt x="41" y="32"/>
                  <a:pt x="41" y="32"/>
                  <a:pt x="41" y="32"/>
                </a:cubicBezTo>
                <a:cubicBezTo>
                  <a:pt x="42" y="32"/>
                  <a:pt x="43" y="31"/>
                  <a:pt x="43" y="30"/>
                </a:cubicBezTo>
                <a:lnTo>
                  <a:pt x="43" y="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pic>
        <p:nvPicPr>
          <p:cNvPr id="18" name="图片占位符 17"/>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l="13597" r="13597"/>
          <a:stretch>
            <a:fillRect/>
          </a:stretch>
        </p:blipFill>
        <p:spPr>
          <a:xfrm>
            <a:off x="6165730" y="1717041"/>
            <a:ext cx="2452491" cy="2246448"/>
          </a:xfrm>
        </p:spPr>
      </p:pic>
      <p:pic>
        <p:nvPicPr>
          <p:cNvPr id="19" name="图片占位符 18"/>
          <p:cNvPicPr>
            <a:picLocks noGrp="1" noChangeAspect="1"/>
          </p:cNvPicPr>
          <p:nvPr>
            <p:ph type="pic" sz="quarter" idx="11"/>
          </p:nvPr>
        </p:nvPicPr>
        <p:blipFill>
          <a:blip r:embed="rId4" cstate="print">
            <a:extLst>
              <a:ext uri="{28A0092B-C50C-407E-A947-70E740481C1C}">
                <a14:useLocalDpi xmlns:a14="http://schemas.microsoft.com/office/drawing/2010/main" val="0"/>
              </a:ext>
            </a:extLst>
          </a:blip>
          <a:srcRect l="13615" r="13615"/>
          <a:stretch>
            <a:fillRect/>
          </a:stretch>
        </p:blipFill>
        <p:spPr>
          <a:xfrm>
            <a:off x="8686800" y="1717042"/>
            <a:ext cx="2461261" cy="2254067"/>
          </a:xfrm>
        </p:spPr>
      </p:pic>
      <p:pic>
        <p:nvPicPr>
          <p:cNvPr id="31" name="图片占位符 30"/>
          <p:cNvPicPr>
            <a:picLocks noGrp="1" noChangeAspect="1"/>
          </p:cNvPicPr>
          <p:nvPr>
            <p:ph type="pic" sz="quarter" idx="12"/>
          </p:nvPr>
        </p:nvPicPr>
        <p:blipFill>
          <a:blip r:embed="rId5" cstate="print">
            <a:extLst>
              <a:ext uri="{28A0092B-C50C-407E-A947-70E740481C1C}">
                <a14:useLocalDpi xmlns:a14="http://schemas.microsoft.com/office/drawing/2010/main" val="0"/>
              </a:ext>
            </a:extLst>
          </a:blip>
          <a:srcRect l="13724" r="13724"/>
          <a:stretch>
            <a:fillRect/>
          </a:stretch>
        </p:blipFill>
        <p:spPr>
          <a:xfrm>
            <a:off x="3573782" y="4055384"/>
            <a:ext cx="2446020" cy="2247445"/>
          </a:xfrm>
        </p:spPr>
      </p:pic>
      <p:pic>
        <p:nvPicPr>
          <p:cNvPr id="32" name="图片占位符 31"/>
          <p:cNvPicPr>
            <a:picLocks noGrp="1" noChangeAspect="1"/>
          </p:cNvPicPr>
          <p:nvPr>
            <p:ph type="pic" sz="quarter" idx="13"/>
          </p:nvPr>
        </p:nvPicPr>
        <p:blipFill>
          <a:blip r:embed="rId6" cstate="print">
            <a:extLst>
              <a:ext uri="{28A0092B-C50C-407E-A947-70E740481C1C}">
                <a14:useLocalDpi xmlns:a14="http://schemas.microsoft.com/office/drawing/2010/main" val="0"/>
              </a:ext>
            </a:extLst>
          </a:blip>
          <a:srcRect t="16646" b="16646"/>
          <a:stretch>
            <a:fillRect/>
          </a:stretch>
        </p:blipFill>
        <p:spPr>
          <a:xfrm>
            <a:off x="6096000" y="4055234"/>
            <a:ext cx="5054601" cy="2247596"/>
          </a:xfrm>
        </p:spPr>
      </p:pic>
      <p:pic>
        <p:nvPicPr>
          <p:cNvPr id="21" name="图片占位符 20"/>
          <p:cNvPicPr>
            <a:picLocks noGrp="1" noChangeAspect="1"/>
          </p:cNvPicPr>
          <p:nvPr>
            <p:ph type="pic" sz="quarter" idx="14"/>
          </p:nvPr>
        </p:nvPicPr>
        <p:blipFill>
          <a:blip r:embed="rId7" cstate="print">
            <a:extLst>
              <a:ext uri="{28A0092B-C50C-407E-A947-70E740481C1C}">
                <a14:useLocalDpi xmlns:a14="http://schemas.microsoft.com/office/drawing/2010/main" val="0"/>
              </a:ext>
            </a:extLst>
          </a:blip>
          <a:srcRect l="13914" r="13914"/>
          <a:stretch>
            <a:fillRect/>
          </a:stretch>
        </p:blipFill>
        <p:spPr>
          <a:xfrm>
            <a:off x="1051561" y="4055383"/>
            <a:ext cx="2453640" cy="2257878"/>
          </a:xfrm>
        </p:spPr>
      </p:pic>
      <p:sp>
        <p:nvSpPr>
          <p:cNvPr id="42" name="矩形 41"/>
          <p:cNvSpPr/>
          <p:nvPr/>
        </p:nvSpPr>
        <p:spPr>
          <a:xfrm>
            <a:off x="1828409" y="1966371"/>
            <a:ext cx="4013591" cy="535531"/>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sz="1200" dirty="0">
                <a:solidFill>
                  <a:schemeClr val="bg1"/>
                </a:solidFill>
                <a:latin typeface="+mn-ea"/>
              </a:rPr>
              <a:t>用户可以在投影仪或者计算机上进行演示也可以将演示文稿打印出来制作成胶片</a:t>
            </a:r>
          </a:p>
        </p:txBody>
      </p:sp>
      <p:sp>
        <p:nvSpPr>
          <p:cNvPr id="44" name="矩形 43"/>
          <p:cNvSpPr/>
          <p:nvPr/>
        </p:nvSpPr>
        <p:spPr>
          <a:xfrm>
            <a:off x="1828409" y="2572499"/>
            <a:ext cx="4013591" cy="535531"/>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sz="1200" dirty="0">
                <a:solidFill>
                  <a:schemeClr val="bg1"/>
                </a:solidFill>
                <a:latin typeface="+mn-ea"/>
              </a:rPr>
              <a:t>用户可以在投影仪或者计算机上进行演示也可以将演示文稿打印出来制作成胶片</a:t>
            </a:r>
          </a:p>
        </p:txBody>
      </p:sp>
      <p:sp>
        <p:nvSpPr>
          <p:cNvPr id="45" name="矩形 44"/>
          <p:cNvSpPr/>
          <p:nvPr/>
        </p:nvSpPr>
        <p:spPr>
          <a:xfrm>
            <a:off x="1828409" y="3218428"/>
            <a:ext cx="4013591" cy="535531"/>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sz="1200" dirty="0">
                <a:solidFill>
                  <a:schemeClr val="bg1"/>
                </a:solidFill>
                <a:latin typeface="+mn-ea"/>
              </a:rPr>
              <a:t>用户可以在投影仪或者计算机上进行演示也可以将演示文稿打印出来制作成胶片</a:t>
            </a:r>
          </a:p>
        </p:txBody>
      </p:sp>
      <p:grpSp>
        <p:nvGrpSpPr>
          <p:cNvPr id="14" name="组合 13"/>
          <p:cNvGrpSpPr/>
          <p:nvPr/>
        </p:nvGrpSpPr>
        <p:grpSpPr>
          <a:xfrm>
            <a:off x="665143" y="572094"/>
            <a:ext cx="4955749" cy="584775"/>
            <a:chOff x="665143" y="572094"/>
            <a:chExt cx="4955749" cy="584775"/>
          </a:xfrm>
        </p:grpSpPr>
        <p:sp>
          <p:nvSpPr>
            <p:cNvPr id="15" name="矩形 14"/>
            <p:cNvSpPr/>
            <p:nvPr/>
          </p:nvSpPr>
          <p:spPr>
            <a:xfrm>
              <a:off x="1725349" y="572094"/>
              <a:ext cx="3895543" cy="584775"/>
            </a:xfrm>
            <a:prstGeom prst="rect">
              <a:avLst/>
            </a:prstGeom>
          </p:spPr>
          <p:txBody>
            <a:bodyPr wrap="square">
              <a:spAutoFit/>
              <a:scene3d>
                <a:camera prst="orthographicFront"/>
                <a:lightRig rig="threePt" dir="t"/>
              </a:scene3d>
              <a:sp3d contourW="12700"/>
            </a:bodyPr>
            <a:lstStyle/>
            <a:p>
              <a:r>
                <a:rPr lang="zh-CN" altLang="en-US" sz="3200" b="1" dirty="0">
                  <a:solidFill>
                    <a:schemeClr val="tx1">
                      <a:lumMod val="75000"/>
                      <a:lumOff val="25000"/>
                    </a:schemeClr>
                  </a:solidFill>
                </a:rPr>
                <a:t>产品和运营</a:t>
              </a:r>
            </a:p>
          </p:txBody>
        </p:sp>
        <p:sp>
          <p:nvSpPr>
            <p:cNvPr id="16" name="矩形 15"/>
            <p:cNvSpPr/>
            <p:nvPr/>
          </p:nvSpPr>
          <p:spPr>
            <a:xfrm>
              <a:off x="665143" y="572094"/>
              <a:ext cx="636851" cy="584775"/>
            </a:xfrm>
            <a:prstGeom prst="rect">
              <a:avLst/>
            </a:prstGeom>
          </p:spPr>
          <p:txBody>
            <a:bodyPr wrap="square">
              <a:spAutoFit/>
              <a:scene3d>
                <a:camera prst="orthographicFront"/>
                <a:lightRig rig="threePt" dir="t"/>
              </a:scene3d>
              <a:sp3d contourW="12700"/>
            </a:bodyPr>
            <a:lstStyle/>
            <a:p>
              <a:pPr algn="ctr"/>
              <a:r>
                <a:rPr lang="en-US" altLang="zh-CN" sz="3200" b="1" dirty="0">
                  <a:solidFill>
                    <a:schemeClr val="accent1"/>
                  </a:solidFill>
                </a:rPr>
                <a:t>3</a:t>
              </a:r>
              <a:endParaRPr lang="zh-CN" altLang="en-US" sz="3200" b="1" dirty="0">
                <a:solidFill>
                  <a:schemeClr val="accent1"/>
                </a:solidFill>
              </a:endParaRPr>
            </a:p>
          </p:txBody>
        </p:sp>
      </p:grpSp>
    </p:spTree>
    <p:extLst>
      <p:ext uri="{BB962C8B-B14F-4D97-AF65-F5344CB8AC3E}">
        <p14:creationId xmlns:p14="http://schemas.microsoft.com/office/powerpoint/2010/main" val="373650887"/>
      </p:ext>
    </p:extLst>
  </p:cSld>
  <p:clrMapOvr>
    <a:masterClrMapping/>
  </p:clrMapOvr>
  <mc:AlternateContent xmlns:mc="http://schemas.openxmlformats.org/markup-compatibility/2006" xmlns:p14="http://schemas.microsoft.com/office/powerpoint/2010/main">
    <mc:Choice Requires="p14">
      <p:transition spd="slow" p14:dur="1250" advTm="0">
        <p14:switch dir="r"/>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1+#ppt_w/2"/>
                                          </p:val>
                                        </p:tav>
                                        <p:tav tm="100000">
                                          <p:val>
                                            <p:strVal val="#ppt_x"/>
                                          </p:val>
                                        </p:tav>
                                      </p:tavLst>
                                    </p:anim>
                                    <p:anim calcmode="lin" valueType="num">
                                      <p:cBhvr additive="base">
                                        <p:cTn id="8" dur="500" fill="hold"/>
                                        <p:tgtEl>
                                          <p:spTgt spid="20"/>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47"/>
                                        </p:tgtEl>
                                        <p:attrNameLst>
                                          <p:attrName>style.visibility</p:attrName>
                                        </p:attrNameLst>
                                      </p:cBhvr>
                                      <p:to>
                                        <p:strVal val="visible"/>
                                      </p:to>
                                    </p:set>
                                    <p:anim calcmode="lin" valueType="num">
                                      <p:cBhvr additive="base">
                                        <p:cTn id="11" dur="500" fill="hold"/>
                                        <p:tgtEl>
                                          <p:spTgt spid="47"/>
                                        </p:tgtEl>
                                        <p:attrNameLst>
                                          <p:attrName>ppt_x</p:attrName>
                                        </p:attrNameLst>
                                      </p:cBhvr>
                                      <p:tavLst>
                                        <p:tav tm="0">
                                          <p:val>
                                            <p:strVal val="1+#ppt_w/2"/>
                                          </p:val>
                                        </p:tav>
                                        <p:tav tm="100000">
                                          <p:val>
                                            <p:strVal val="#ppt_x"/>
                                          </p:val>
                                        </p:tav>
                                      </p:tavLst>
                                    </p:anim>
                                    <p:anim calcmode="lin" valueType="num">
                                      <p:cBhvr additive="base">
                                        <p:cTn id="12" dur="500" fill="hold"/>
                                        <p:tgtEl>
                                          <p:spTgt spid="47"/>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48"/>
                                        </p:tgtEl>
                                        <p:attrNameLst>
                                          <p:attrName>style.visibility</p:attrName>
                                        </p:attrNameLst>
                                      </p:cBhvr>
                                      <p:to>
                                        <p:strVal val="visible"/>
                                      </p:to>
                                    </p:set>
                                    <p:anim calcmode="lin" valueType="num">
                                      <p:cBhvr additive="base">
                                        <p:cTn id="15" dur="500" fill="hold"/>
                                        <p:tgtEl>
                                          <p:spTgt spid="48"/>
                                        </p:tgtEl>
                                        <p:attrNameLst>
                                          <p:attrName>ppt_x</p:attrName>
                                        </p:attrNameLst>
                                      </p:cBhvr>
                                      <p:tavLst>
                                        <p:tav tm="0">
                                          <p:val>
                                            <p:strVal val="1+#ppt_w/2"/>
                                          </p:val>
                                        </p:tav>
                                        <p:tav tm="100000">
                                          <p:val>
                                            <p:strVal val="#ppt_x"/>
                                          </p:val>
                                        </p:tav>
                                      </p:tavLst>
                                    </p:anim>
                                    <p:anim calcmode="lin" valueType="num">
                                      <p:cBhvr additive="base">
                                        <p:cTn id="16" dur="500" fill="hold"/>
                                        <p:tgtEl>
                                          <p:spTgt spid="48"/>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49"/>
                                        </p:tgtEl>
                                        <p:attrNameLst>
                                          <p:attrName>style.visibility</p:attrName>
                                        </p:attrNameLst>
                                      </p:cBhvr>
                                      <p:to>
                                        <p:strVal val="visible"/>
                                      </p:to>
                                    </p:set>
                                    <p:anim calcmode="lin" valueType="num">
                                      <p:cBhvr additive="base">
                                        <p:cTn id="19" dur="500" fill="hold"/>
                                        <p:tgtEl>
                                          <p:spTgt spid="49"/>
                                        </p:tgtEl>
                                        <p:attrNameLst>
                                          <p:attrName>ppt_x</p:attrName>
                                        </p:attrNameLst>
                                      </p:cBhvr>
                                      <p:tavLst>
                                        <p:tav tm="0">
                                          <p:val>
                                            <p:strVal val="1+#ppt_w/2"/>
                                          </p:val>
                                        </p:tav>
                                        <p:tav tm="100000">
                                          <p:val>
                                            <p:strVal val="#ppt_x"/>
                                          </p:val>
                                        </p:tav>
                                      </p:tavLst>
                                    </p:anim>
                                    <p:anim calcmode="lin" valueType="num">
                                      <p:cBhvr additive="base">
                                        <p:cTn id="20" dur="500" fill="hold"/>
                                        <p:tgtEl>
                                          <p:spTgt spid="49"/>
                                        </p:tgtEl>
                                        <p:attrNameLst>
                                          <p:attrName>ppt_y</p:attrName>
                                        </p:attrNameLst>
                                      </p:cBhvr>
                                      <p:tavLst>
                                        <p:tav tm="0">
                                          <p:val>
                                            <p:strVal val="#ppt_y"/>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500" fill="hold"/>
                                        <p:tgtEl>
                                          <p:spTgt spid="18"/>
                                        </p:tgtEl>
                                        <p:attrNameLst>
                                          <p:attrName>ppt_x</p:attrName>
                                        </p:attrNameLst>
                                      </p:cBhvr>
                                      <p:tavLst>
                                        <p:tav tm="0">
                                          <p:val>
                                            <p:strVal val="1+#ppt_w/2"/>
                                          </p:val>
                                        </p:tav>
                                        <p:tav tm="100000">
                                          <p:val>
                                            <p:strVal val="#ppt_x"/>
                                          </p:val>
                                        </p:tav>
                                      </p:tavLst>
                                    </p:anim>
                                    <p:anim calcmode="lin" valueType="num">
                                      <p:cBhvr additive="base">
                                        <p:cTn id="24" dur="500" fill="hold"/>
                                        <p:tgtEl>
                                          <p:spTgt spid="18"/>
                                        </p:tgtEl>
                                        <p:attrNameLst>
                                          <p:attrName>ppt_y</p:attrName>
                                        </p:attrNameLst>
                                      </p:cBhvr>
                                      <p:tavLst>
                                        <p:tav tm="0">
                                          <p:val>
                                            <p:strVal val="#ppt_y"/>
                                          </p:val>
                                        </p:tav>
                                        <p:tav tm="100000">
                                          <p:val>
                                            <p:strVal val="#ppt_y"/>
                                          </p:val>
                                        </p:tav>
                                      </p:tavLst>
                                    </p:anim>
                                  </p:childTnLst>
                                </p:cTn>
                              </p:par>
                              <p:par>
                                <p:cTn id="25" presetID="2" presetClass="entr" presetSubtype="2"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additive="base">
                                        <p:cTn id="27" dur="500" fill="hold"/>
                                        <p:tgtEl>
                                          <p:spTgt spid="19"/>
                                        </p:tgtEl>
                                        <p:attrNameLst>
                                          <p:attrName>ppt_x</p:attrName>
                                        </p:attrNameLst>
                                      </p:cBhvr>
                                      <p:tavLst>
                                        <p:tav tm="0">
                                          <p:val>
                                            <p:strVal val="1+#ppt_w/2"/>
                                          </p:val>
                                        </p:tav>
                                        <p:tav tm="100000">
                                          <p:val>
                                            <p:strVal val="#ppt_x"/>
                                          </p:val>
                                        </p:tav>
                                      </p:tavLst>
                                    </p:anim>
                                    <p:anim calcmode="lin" valueType="num">
                                      <p:cBhvr additive="base">
                                        <p:cTn id="28" dur="500" fill="hold"/>
                                        <p:tgtEl>
                                          <p:spTgt spid="19"/>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0"/>
                                  </p:stCondLst>
                                  <p:childTnLst>
                                    <p:set>
                                      <p:cBhvr>
                                        <p:cTn id="30" dur="1" fill="hold">
                                          <p:stCondLst>
                                            <p:cond delay="0"/>
                                          </p:stCondLst>
                                        </p:cTn>
                                        <p:tgtEl>
                                          <p:spTgt spid="42"/>
                                        </p:tgtEl>
                                        <p:attrNameLst>
                                          <p:attrName>style.visibility</p:attrName>
                                        </p:attrNameLst>
                                      </p:cBhvr>
                                      <p:to>
                                        <p:strVal val="visible"/>
                                      </p:to>
                                    </p:set>
                                    <p:anim calcmode="lin" valueType="num">
                                      <p:cBhvr additive="base">
                                        <p:cTn id="31" dur="500" fill="hold"/>
                                        <p:tgtEl>
                                          <p:spTgt spid="42"/>
                                        </p:tgtEl>
                                        <p:attrNameLst>
                                          <p:attrName>ppt_x</p:attrName>
                                        </p:attrNameLst>
                                      </p:cBhvr>
                                      <p:tavLst>
                                        <p:tav tm="0">
                                          <p:val>
                                            <p:strVal val="1+#ppt_w/2"/>
                                          </p:val>
                                        </p:tav>
                                        <p:tav tm="100000">
                                          <p:val>
                                            <p:strVal val="#ppt_x"/>
                                          </p:val>
                                        </p:tav>
                                      </p:tavLst>
                                    </p:anim>
                                    <p:anim calcmode="lin" valueType="num">
                                      <p:cBhvr additive="base">
                                        <p:cTn id="32" dur="500" fill="hold"/>
                                        <p:tgtEl>
                                          <p:spTgt spid="42"/>
                                        </p:tgtEl>
                                        <p:attrNameLst>
                                          <p:attrName>ppt_y</p:attrName>
                                        </p:attrNameLst>
                                      </p:cBhvr>
                                      <p:tavLst>
                                        <p:tav tm="0">
                                          <p:val>
                                            <p:strVal val="#ppt_y"/>
                                          </p:val>
                                        </p:tav>
                                        <p:tav tm="100000">
                                          <p:val>
                                            <p:strVal val="#ppt_y"/>
                                          </p:val>
                                        </p:tav>
                                      </p:tavLst>
                                    </p:anim>
                                  </p:childTnLst>
                                </p:cTn>
                              </p:par>
                              <p:par>
                                <p:cTn id="33" presetID="2" presetClass="entr" presetSubtype="2" fill="hold" grpId="0" nodeType="withEffect">
                                  <p:stCondLst>
                                    <p:cond delay="0"/>
                                  </p:stCondLst>
                                  <p:childTnLst>
                                    <p:set>
                                      <p:cBhvr>
                                        <p:cTn id="34" dur="1" fill="hold">
                                          <p:stCondLst>
                                            <p:cond delay="0"/>
                                          </p:stCondLst>
                                        </p:cTn>
                                        <p:tgtEl>
                                          <p:spTgt spid="44"/>
                                        </p:tgtEl>
                                        <p:attrNameLst>
                                          <p:attrName>style.visibility</p:attrName>
                                        </p:attrNameLst>
                                      </p:cBhvr>
                                      <p:to>
                                        <p:strVal val="visible"/>
                                      </p:to>
                                    </p:set>
                                    <p:anim calcmode="lin" valueType="num">
                                      <p:cBhvr additive="base">
                                        <p:cTn id="35" dur="500" fill="hold"/>
                                        <p:tgtEl>
                                          <p:spTgt spid="44"/>
                                        </p:tgtEl>
                                        <p:attrNameLst>
                                          <p:attrName>ppt_x</p:attrName>
                                        </p:attrNameLst>
                                      </p:cBhvr>
                                      <p:tavLst>
                                        <p:tav tm="0">
                                          <p:val>
                                            <p:strVal val="1+#ppt_w/2"/>
                                          </p:val>
                                        </p:tav>
                                        <p:tav tm="100000">
                                          <p:val>
                                            <p:strVal val="#ppt_x"/>
                                          </p:val>
                                        </p:tav>
                                      </p:tavLst>
                                    </p:anim>
                                    <p:anim calcmode="lin" valueType="num">
                                      <p:cBhvr additive="base">
                                        <p:cTn id="36" dur="500" fill="hold"/>
                                        <p:tgtEl>
                                          <p:spTgt spid="44"/>
                                        </p:tgtEl>
                                        <p:attrNameLst>
                                          <p:attrName>ppt_y</p:attrName>
                                        </p:attrNameLst>
                                      </p:cBhvr>
                                      <p:tavLst>
                                        <p:tav tm="0">
                                          <p:val>
                                            <p:strVal val="#ppt_y"/>
                                          </p:val>
                                        </p:tav>
                                        <p:tav tm="100000">
                                          <p:val>
                                            <p:strVal val="#ppt_y"/>
                                          </p:val>
                                        </p:tav>
                                      </p:tavLst>
                                    </p:anim>
                                  </p:childTnLst>
                                </p:cTn>
                              </p:par>
                              <p:par>
                                <p:cTn id="37" presetID="2" presetClass="entr" presetSubtype="2" fill="hold" grpId="0" nodeType="withEffect">
                                  <p:stCondLst>
                                    <p:cond delay="0"/>
                                  </p:stCondLst>
                                  <p:childTnLst>
                                    <p:set>
                                      <p:cBhvr>
                                        <p:cTn id="38" dur="1" fill="hold">
                                          <p:stCondLst>
                                            <p:cond delay="0"/>
                                          </p:stCondLst>
                                        </p:cTn>
                                        <p:tgtEl>
                                          <p:spTgt spid="45"/>
                                        </p:tgtEl>
                                        <p:attrNameLst>
                                          <p:attrName>style.visibility</p:attrName>
                                        </p:attrNameLst>
                                      </p:cBhvr>
                                      <p:to>
                                        <p:strVal val="visible"/>
                                      </p:to>
                                    </p:set>
                                    <p:anim calcmode="lin" valueType="num">
                                      <p:cBhvr additive="base">
                                        <p:cTn id="39" dur="500" fill="hold"/>
                                        <p:tgtEl>
                                          <p:spTgt spid="45"/>
                                        </p:tgtEl>
                                        <p:attrNameLst>
                                          <p:attrName>ppt_x</p:attrName>
                                        </p:attrNameLst>
                                      </p:cBhvr>
                                      <p:tavLst>
                                        <p:tav tm="0">
                                          <p:val>
                                            <p:strVal val="1+#ppt_w/2"/>
                                          </p:val>
                                        </p:tav>
                                        <p:tav tm="100000">
                                          <p:val>
                                            <p:strVal val="#ppt_x"/>
                                          </p:val>
                                        </p:tav>
                                      </p:tavLst>
                                    </p:anim>
                                    <p:anim calcmode="lin" valueType="num">
                                      <p:cBhvr additive="base">
                                        <p:cTn id="40" dur="500" fill="hold"/>
                                        <p:tgtEl>
                                          <p:spTgt spid="45"/>
                                        </p:tgtEl>
                                        <p:attrNameLst>
                                          <p:attrName>ppt_y</p:attrName>
                                        </p:attrNameLst>
                                      </p:cBhvr>
                                      <p:tavLst>
                                        <p:tav tm="0">
                                          <p:val>
                                            <p:strVal val="#ppt_y"/>
                                          </p:val>
                                        </p:tav>
                                        <p:tav tm="100000">
                                          <p:val>
                                            <p:strVal val="#ppt_y"/>
                                          </p:val>
                                        </p:tav>
                                      </p:tavLst>
                                    </p:anim>
                                  </p:childTnLst>
                                </p:cTn>
                              </p:par>
                              <p:par>
                                <p:cTn id="41" presetID="2" presetClass="entr" presetSubtype="8" fill="hold" nodeType="withEffect">
                                  <p:stCondLst>
                                    <p:cond delay="0"/>
                                  </p:stCondLst>
                                  <p:childTnLst>
                                    <p:set>
                                      <p:cBhvr>
                                        <p:cTn id="42" dur="1" fill="hold">
                                          <p:stCondLst>
                                            <p:cond delay="0"/>
                                          </p:stCondLst>
                                        </p:cTn>
                                        <p:tgtEl>
                                          <p:spTgt spid="32"/>
                                        </p:tgtEl>
                                        <p:attrNameLst>
                                          <p:attrName>style.visibility</p:attrName>
                                        </p:attrNameLst>
                                      </p:cBhvr>
                                      <p:to>
                                        <p:strVal val="visible"/>
                                      </p:to>
                                    </p:set>
                                    <p:anim calcmode="lin" valueType="num">
                                      <p:cBhvr additive="base">
                                        <p:cTn id="43" dur="500" fill="hold"/>
                                        <p:tgtEl>
                                          <p:spTgt spid="32"/>
                                        </p:tgtEl>
                                        <p:attrNameLst>
                                          <p:attrName>ppt_x</p:attrName>
                                        </p:attrNameLst>
                                      </p:cBhvr>
                                      <p:tavLst>
                                        <p:tav tm="0">
                                          <p:val>
                                            <p:strVal val="0-#ppt_w/2"/>
                                          </p:val>
                                        </p:tav>
                                        <p:tav tm="100000">
                                          <p:val>
                                            <p:strVal val="#ppt_x"/>
                                          </p:val>
                                        </p:tav>
                                      </p:tavLst>
                                    </p:anim>
                                    <p:anim calcmode="lin" valueType="num">
                                      <p:cBhvr additive="base">
                                        <p:cTn id="44" dur="500" fill="hold"/>
                                        <p:tgtEl>
                                          <p:spTgt spid="32"/>
                                        </p:tgtEl>
                                        <p:attrNameLst>
                                          <p:attrName>ppt_y</p:attrName>
                                        </p:attrNameLst>
                                      </p:cBhvr>
                                      <p:tavLst>
                                        <p:tav tm="0">
                                          <p:val>
                                            <p:strVal val="#ppt_y"/>
                                          </p:val>
                                        </p:tav>
                                        <p:tav tm="100000">
                                          <p:val>
                                            <p:strVal val="#ppt_y"/>
                                          </p:val>
                                        </p:tav>
                                      </p:tavLst>
                                    </p:anim>
                                  </p:childTnLst>
                                </p:cTn>
                              </p:par>
                              <p:par>
                                <p:cTn id="45" presetID="2" presetClass="entr" presetSubtype="8" fill="hold" nodeType="withEffect">
                                  <p:stCondLst>
                                    <p:cond delay="0"/>
                                  </p:stCondLst>
                                  <p:childTnLst>
                                    <p:set>
                                      <p:cBhvr>
                                        <p:cTn id="46" dur="1" fill="hold">
                                          <p:stCondLst>
                                            <p:cond delay="0"/>
                                          </p:stCondLst>
                                        </p:cTn>
                                        <p:tgtEl>
                                          <p:spTgt spid="31"/>
                                        </p:tgtEl>
                                        <p:attrNameLst>
                                          <p:attrName>style.visibility</p:attrName>
                                        </p:attrNameLst>
                                      </p:cBhvr>
                                      <p:to>
                                        <p:strVal val="visible"/>
                                      </p:to>
                                    </p:set>
                                    <p:anim calcmode="lin" valueType="num">
                                      <p:cBhvr additive="base">
                                        <p:cTn id="47" dur="500" fill="hold"/>
                                        <p:tgtEl>
                                          <p:spTgt spid="31"/>
                                        </p:tgtEl>
                                        <p:attrNameLst>
                                          <p:attrName>ppt_x</p:attrName>
                                        </p:attrNameLst>
                                      </p:cBhvr>
                                      <p:tavLst>
                                        <p:tav tm="0">
                                          <p:val>
                                            <p:strVal val="0-#ppt_w/2"/>
                                          </p:val>
                                        </p:tav>
                                        <p:tav tm="100000">
                                          <p:val>
                                            <p:strVal val="#ppt_x"/>
                                          </p:val>
                                        </p:tav>
                                      </p:tavLst>
                                    </p:anim>
                                    <p:anim calcmode="lin" valueType="num">
                                      <p:cBhvr additive="base">
                                        <p:cTn id="48" dur="500" fill="hold"/>
                                        <p:tgtEl>
                                          <p:spTgt spid="31"/>
                                        </p:tgtEl>
                                        <p:attrNameLst>
                                          <p:attrName>ppt_y</p:attrName>
                                        </p:attrNameLst>
                                      </p:cBhvr>
                                      <p:tavLst>
                                        <p:tav tm="0">
                                          <p:val>
                                            <p:strVal val="#ppt_y"/>
                                          </p:val>
                                        </p:tav>
                                        <p:tav tm="100000">
                                          <p:val>
                                            <p:strVal val="#ppt_y"/>
                                          </p:val>
                                        </p:tav>
                                      </p:tavLst>
                                    </p:anim>
                                  </p:childTnLst>
                                </p:cTn>
                              </p:par>
                              <p:par>
                                <p:cTn id="49" presetID="2" presetClass="entr" presetSubtype="8" fill="hold" nodeType="withEffect">
                                  <p:stCondLst>
                                    <p:cond delay="0"/>
                                  </p:stCondLst>
                                  <p:childTnLst>
                                    <p:set>
                                      <p:cBhvr>
                                        <p:cTn id="50" dur="1" fill="hold">
                                          <p:stCondLst>
                                            <p:cond delay="0"/>
                                          </p:stCondLst>
                                        </p:cTn>
                                        <p:tgtEl>
                                          <p:spTgt spid="21"/>
                                        </p:tgtEl>
                                        <p:attrNameLst>
                                          <p:attrName>style.visibility</p:attrName>
                                        </p:attrNameLst>
                                      </p:cBhvr>
                                      <p:to>
                                        <p:strVal val="visible"/>
                                      </p:to>
                                    </p:set>
                                    <p:anim calcmode="lin" valueType="num">
                                      <p:cBhvr additive="base">
                                        <p:cTn id="51" dur="500" fill="hold"/>
                                        <p:tgtEl>
                                          <p:spTgt spid="21"/>
                                        </p:tgtEl>
                                        <p:attrNameLst>
                                          <p:attrName>ppt_x</p:attrName>
                                        </p:attrNameLst>
                                      </p:cBhvr>
                                      <p:tavLst>
                                        <p:tav tm="0">
                                          <p:val>
                                            <p:strVal val="0-#ppt_w/2"/>
                                          </p:val>
                                        </p:tav>
                                        <p:tav tm="100000">
                                          <p:val>
                                            <p:strVal val="#ppt_x"/>
                                          </p:val>
                                        </p:tav>
                                      </p:tavLst>
                                    </p:anim>
                                    <p:anim calcmode="lin" valueType="num">
                                      <p:cBhvr additive="base">
                                        <p:cTn id="52" dur="5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47" grpId="0" animBg="1"/>
      <p:bldP spid="48" grpId="0" animBg="1"/>
      <p:bldP spid="49" grpId="0" animBg="1"/>
      <p:bldP spid="42" grpId="0"/>
      <p:bldP spid="44" grpId="0"/>
      <p:bldP spid="4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rot="5400000">
            <a:off x="11179780" y="5945870"/>
            <a:ext cx="960815" cy="185964"/>
            <a:chOff x="3512458" y="-1378856"/>
            <a:chExt cx="4049484" cy="783770"/>
          </a:xfrm>
        </p:grpSpPr>
        <p:sp>
          <p:nvSpPr>
            <p:cNvPr id="4" name="椭圆 3"/>
            <p:cNvSpPr/>
            <p:nvPr/>
          </p:nvSpPr>
          <p:spPr>
            <a:xfrm>
              <a:off x="3512458" y="-1378856"/>
              <a:ext cx="783770" cy="783770"/>
            </a:xfrm>
            <a:prstGeom prst="ellipse">
              <a:avLst/>
            </a:prstGeom>
            <a:solidFill>
              <a:srgbClr val="D521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椭圆 4"/>
            <p:cNvSpPr/>
            <p:nvPr/>
          </p:nvSpPr>
          <p:spPr>
            <a:xfrm>
              <a:off x="4601029" y="-1378856"/>
              <a:ext cx="783770" cy="783770"/>
            </a:xfrm>
            <a:prstGeom prst="ellipse">
              <a:avLst/>
            </a:prstGeom>
            <a:solidFill>
              <a:srgbClr val="4AB5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p:cNvSpPr/>
            <p:nvPr/>
          </p:nvSpPr>
          <p:spPr>
            <a:xfrm>
              <a:off x="5689600" y="-1378856"/>
              <a:ext cx="783770" cy="783770"/>
            </a:xfrm>
            <a:prstGeom prst="ellipse">
              <a:avLst/>
            </a:prstGeom>
            <a:solidFill>
              <a:srgbClr val="F27E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p:cNvSpPr/>
            <p:nvPr/>
          </p:nvSpPr>
          <p:spPr>
            <a:xfrm>
              <a:off x="6778172" y="-1378856"/>
              <a:ext cx="783770" cy="783770"/>
            </a:xfrm>
            <a:prstGeom prst="ellipse">
              <a:avLst/>
            </a:prstGeom>
            <a:solidFill>
              <a:srgbClr val="9FCB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6" name="组合 15"/>
          <p:cNvGrpSpPr/>
          <p:nvPr/>
        </p:nvGrpSpPr>
        <p:grpSpPr>
          <a:xfrm>
            <a:off x="874714" y="1039813"/>
            <a:ext cx="5033070" cy="4437574"/>
            <a:chOff x="874714" y="1039813"/>
            <a:chExt cx="5033070" cy="4437574"/>
          </a:xfrm>
        </p:grpSpPr>
        <p:pic>
          <p:nvPicPr>
            <p:cNvPr id="2" name="图片 1"/>
            <p:cNvPicPr>
              <a:picLocks noChangeAspect="1"/>
            </p:cNvPicPr>
            <p:nvPr/>
          </p:nvPicPr>
          <p:blipFill rotWithShape="1">
            <a:blip r:embed="rId3" cstate="print">
              <a:extLst>
                <a:ext uri="{28A0092B-C50C-407E-A947-70E740481C1C}">
                  <a14:useLocalDpi xmlns:a14="http://schemas.microsoft.com/office/drawing/2010/main" val="0"/>
                </a:ext>
              </a:extLst>
            </a:blip>
            <a:srcRect t="7663"/>
            <a:stretch/>
          </p:blipFill>
          <p:spPr>
            <a:xfrm>
              <a:off x="874714" y="1039813"/>
              <a:ext cx="5033070" cy="4437574"/>
            </a:xfrm>
            <a:prstGeom prst="rect">
              <a:avLst/>
            </a:prstGeom>
          </p:spPr>
        </p:pic>
        <p:sp>
          <p:nvSpPr>
            <p:cNvPr id="8" name="文本框 7"/>
            <p:cNvSpPr txBox="1"/>
            <p:nvPr/>
          </p:nvSpPr>
          <p:spPr>
            <a:xfrm>
              <a:off x="2260995" y="2935434"/>
              <a:ext cx="2048381" cy="646331"/>
            </a:xfrm>
            <a:prstGeom prst="rect">
              <a:avLst/>
            </a:prstGeom>
            <a:noFill/>
          </p:spPr>
          <p:txBody>
            <a:bodyPr wrap="none" rtlCol="0">
              <a:spAutoFit/>
              <a:scene3d>
                <a:camera prst="orthographicFront"/>
                <a:lightRig rig="threePt" dir="t"/>
              </a:scene3d>
              <a:sp3d contourW="12700"/>
            </a:bodyPr>
            <a:lstStyle/>
            <a:p>
              <a:pPr algn="ctr"/>
              <a:r>
                <a:rPr lang="en-US" altLang="zh-CN" sz="3600" b="1" dirty="0">
                  <a:solidFill>
                    <a:schemeClr val="accent1"/>
                  </a:solidFill>
                </a:rPr>
                <a:t>PART 04</a:t>
              </a:r>
              <a:endParaRPr lang="zh-CN" altLang="en-US" sz="3600" b="1" dirty="0">
                <a:solidFill>
                  <a:schemeClr val="accent1"/>
                </a:solidFill>
              </a:endParaRPr>
            </a:p>
          </p:txBody>
        </p:sp>
      </p:grpSp>
      <p:sp>
        <p:nvSpPr>
          <p:cNvPr id="10" name="矩形 9"/>
          <p:cNvSpPr/>
          <p:nvPr/>
        </p:nvSpPr>
        <p:spPr>
          <a:xfrm>
            <a:off x="6613071" y="2457222"/>
            <a:ext cx="3895543" cy="904863"/>
          </a:xfrm>
          <a:prstGeom prst="rect">
            <a:avLst/>
          </a:prstGeom>
        </p:spPr>
        <p:txBody>
          <a:bodyPr wrap="square">
            <a:spAutoFit/>
            <a:scene3d>
              <a:camera prst="orthographicFront"/>
              <a:lightRig rig="threePt" dir="t"/>
            </a:scene3d>
            <a:sp3d contourW="12700"/>
          </a:bodyPr>
          <a:lstStyle/>
          <a:p>
            <a:pPr>
              <a:lnSpc>
                <a:spcPct val="120000"/>
              </a:lnSpc>
            </a:pPr>
            <a:r>
              <a:rPr lang="zh-CN" altLang="en-US" sz="4400" b="1" dirty="0">
                <a:solidFill>
                  <a:schemeClr val="accent1"/>
                </a:solidFill>
              </a:rPr>
              <a:t>项目发展计划</a:t>
            </a:r>
          </a:p>
        </p:txBody>
      </p:sp>
      <p:sp>
        <p:nvSpPr>
          <p:cNvPr id="11" name="矩形 10"/>
          <p:cNvSpPr/>
          <p:nvPr/>
        </p:nvSpPr>
        <p:spPr>
          <a:xfrm>
            <a:off x="8524693" y="3644545"/>
            <a:ext cx="2190750" cy="387798"/>
          </a:xfrm>
          <a:prstGeom prst="rect">
            <a:avLst/>
          </a:prstGeom>
        </p:spPr>
        <p:txBody>
          <a:bodyPr wrap="square">
            <a:spAutoFit/>
            <a:scene3d>
              <a:camera prst="orthographicFront"/>
              <a:lightRig rig="threePt" dir="t"/>
            </a:scene3d>
            <a:sp3d contourW="12700"/>
          </a:bodyPr>
          <a:lstStyle/>
          <a:p>
            <a:pPr marL="571500" indent="-571500">
              <a:lnSpc>
                <a:spcPct val="120000"/>
              </a:lnSpc>
              <a:buFont typeface="Wingdings" panose="05000000000000000000" pitchFamily="2" charset="2"/>
              <a:buChar char="l"/>
            </a:pPr>
            <a:r>
              <a:rPr lang="zh-CN" altLang="en-US" sz="1600" b="1" dirty="0">
                <a:solidFill>
                  <a:schemeClr val="accent1"/>
                </a:solidFill>
              </a:rPr>
              <a:t>盈利计划</a:t>
            </a:r>
          </a:p>
        </p:txBody>
      </p:sp>
      <p:sp>
        <p:nvSpPr>
          <p:cNvPr id="12" name="矩形 11"/>
          <p:cNvSpPr/>
          <p:nvPr/>
        </p:nvSpPr>
        <p:spPr>
          <a:xfrm>
            <a:off x="8524693" y="4083351"/>
            <a:ext cx="2190750" cy="387798"/>
          </a:xfrm>
          <a:prstGeom prst="rect">
            <a:avLst/>
          </a:prstGeom>
        </p:spPr>
        <p:txBody>
          <a:bodyPr wrap="square">
            <a:spAutoFit/>
            <a:scene3d>
              <a:camera prst="orthographicFront"/>
              <a:lightRig rig="threePt" dir="t"/>
            </a:scene3d>
            <a:sp3d contourW="12700"/>
          </a:bodyPr>
          <a:lstStyle/>
          <a:p>
            <a:pPr marL="571500" indent="-571500">
              <a:lnSpc>
                <a:spcPct val="120000"/>
              </a:lnSpc>
              <a:buFont typeface="Wingdings" panose="05000000000000000000" pitchFamily="2" charset="2"/>
              <a:buChar char="l"/>
            </a:pPr>
            <a:r>
              <a:rPr lang="zh-CN" altLang="en-US" sz="1600" b="1" dirty="0">
                <a:solidFill>
                  <a:schemeClr val="accent1"/>
                </a:solidFill>
              </a:rPr>
              <a:t>市场开拓</a:t>
            </a:r>
          </a:p>
        </p:txBody>
      </p:sp>
      <p:sp>
        <p:nvSpPr>
          <p:cNvPr id="13" name="矩形 12"/>
          <p:cNvSpPr/>
          <p:nvPr/>
        </p:nvSpPr>
        <p:spPr>
          <a:xfrm>
            <a:off x="6743700" y="3644545"/>
            <a:ext cx="2190750" cy="360612"/>
          </a:xfrm>
          <a:prstGeom prst="rect">
            <a:avLst/>
          </a:prstGeom>
        </p:spPr>
        <p:txBody>
          <a:bodyPr wrap="square">
            <a:spAutoFit/>
            <a:scene3d>
              <a:camera prst="orthographicFront"/>
              <a:lightRig rig="threePt" dir="t"/>
            </a:scene3d>
            <a:sp3d contourW="12700"/>
          </a:bodyPr>
          <a:lstStyle/>
          <a:p>
            <a:pPr marL="571500" indent="-571500">
              <a:lnSpc>
                <a:spcPct val="120000"/>
              </a:lnSpc>
              <a:buFont typeface="Wingdings" panose="05000000000000000000" pitchFamily="2" charset="2"/>
              <a:buChar char="l"/>
            </a:pPr>
            <a:r>
              <a:rPr lang="zh-CN" altLang="en-US" sz="1600" b="1" dirty="0">
                <a:solidFill>
                  <a:schemeClr val="accent1"/>
                </a:solidFill>
              </a:rPr>
              <a:t>战略目标</a:t>
            </a:r>
          </a:p>
        </p:txBody>
      </p:sp>
      <p:sp>
        <p:nvSpPr>
          <p:cNvPr id="14" name="矩形 13"/>
          <p:cNvSpPr/>
          <p:nvPr/>
        </p:nvSpPr>
        <p:spPr>
          <a:xfrm>
            <a:off x="6743700" y="4083350"/>
            <a:ext cx="2190750" cy="360612"/>
          </a:xfrm>
          <a:prstGeom prst="rect">
            <a:avLst/>
          </a:prstGeom>
        </p:spPr>
        <p:txBody>
          <a:bodyPr wrap="square">
            <a:spAutoFit/>
            <a:scene3d>
              <a:camera prst="orthographicFront"/>
              <a:lightRig rig="threePt" dir="t"/>
            </a:scene3d>
            <a:sp3d contourW="12700"/>
          </a:bodyPr>
          <a:lstStyle/>
          <a:p>
            <a:pPr marL="571500" indent="-571500">
              <a:lnSpc>
                <a:spcPct val="120000"/>
              </a:lnSpc>
              <a:buFont typeface="Wingdings" panose="05000000000000000000" pitchFamily="2" charset="2"/>
              <a:buChar char="l"/>
            </a:pPr>
            <a:r>
              <a:rPr lang="zh-CN" altLang="en-US" sz="1600" b="1" dirty="0">
                <a:solidFill>
                  <a:schemeClr val="accent1"/>
                </a:solidFill>
              </a:rPr>
              <a:t>产品开发</a:t>
            </a:r>
          </a:p>
        </p:txBody>
      </p:sp>
    </p:spTree>
    <p:extLst>
      <p:ext uri="{BB962C8B-B14F-4D97-AF65-F5344CB8AC3E}">
        <p14:creationId xmlns:p14="http://schemas.microsoft.com/office/powerpoint/2010/main" val="15110498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0">
        <p15:prstTrans prst="crush"/>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par>
                          <p:cTn id="10" fill="hold">
                            <p:stCondLst>
                              <p:cond delay="500"/>
                            </p:stCondLst>
                            <p:childTnLst>
                              <p:par>
                                <p:cTn id="11" presetID="22" presetClass="entr" presetSubtype="2"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right)">
                                      <p:cBhvr>
                                        <p:cTn id="13" dur="500"/>
                                        <p:tgtEl>
                                          <p:spTgt spid="10"/>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椭圆 13"/>
          <p:cNvSpPr/>
          <p:nvPr/>
        </p:nvSpPr>
        <p:spPr>
          <a:xfrm>
            <a:off x="879929" y="2297436"/>
            <a:ext cx="667658" cy="66765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p:cNvSpPr/>
          <p:nvPr/>
        </p:nvSpPr>
        <p:spPr>
          <a:xfrm>
            <a:off x="879929" y="4010122"/>
            <a:ext cx="667658" cy="66765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椭圆 19"/>
          <p:cNvSpPr/>
          <p:nvPr/>
        </p:nvSpPr>
        <p:spPr>
          <a:xfrm>
            <a:off x="10662558" y="2297436"/>
            <a:ext cx="667658" cy="66765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椭圆 22"/>
          <p:cNvSpPr/>
          <p:nvPr/>
        </p:nvSpPr>
        <p:spPr>
          <a:xfrm>
            <a:off x="10662558" y="4010122"/>
            <a:ext cx="667658" cy="66765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79900" y="2299435"/>
            <a:ext cx="3632200" cy="2979856"/>
          </a:xfrm>
          <a:prstGeom prst="rect">
            <a:avLst/>
          </a:prstGeom>
        </p:spPr>
      </p:pic>
      <p:pic>
        <p:nvPicPr>
          <p:cNvPr id="25" name="图片占位符 24"/>
          <p:cNvPicPr>
            <a:picLocks noGrp="1" noChangeAspect="1"/>
          </p:cNvPicPr>
          <p:nvPr>
            <p:ph type="pic" sz="quarter" idx="10"/>
          </p:nvPr>
        </p:nvPicPr>
        <p:blipFill>
          <a:blip r:embed="rId4" cstate="print">
            <a:extLst>
              <a:ext uri="{28A0092B-C50C-407E-A947-70E740481C1C}">
                <a14:useLocalDpi xmlns:a14="http://schemas.microsoft.com/office/drawing/2010/main" val="0"/>
              </a:ext>
            </a:extLst>
          </a:blip>
          <a:srcRect t="7116" b="7116"/>
          <a:stretch>
            <a:fillRect/>
          </a:stretch>
        </p:blipFill>
        <p:spPr/>
      </p:pic>
      <p:sp>
        <p:nvSpPr>
          <p:cNvPr id="27" name="矩形 26">
            <a:extLst>
              <a:ext uri="{FF2B5EF4-FFF2-40B4-BE49-F238E27FC236}">
                <a16:creationId xmlns:a16="http://schemas.microsoft.com/office/drawing/2014/main" id="{E3EB1709-6D20-4440-8800-976CC5E9712E}"/>
              </a:ext>
            </a:extLst>
          </p:cNvPr>
          <p:cNvSpPr/>
          <p:nvPr/>
        </p:nvSpPr>
        <p:spPr>
          <a:xfrm>
            <a:off x="1654070" y="2262193"/>
            <a:ext cx="2267936" cy="757130"/>
          </a:xfrm>
          <a:prstGeom prst="rect">
            <a:avLst/>
          </a:prstGeom>
        </p:spPr>
        <p:txBody>
          <a:bodyPr wrap="square">
            <a:spAutoFit/>
            <a:scene3d>
              <a:camera prst="orthographicFront"/>
              <a:lightRig rig="threePt" dir="t"/>
            </a:scene3d>
            <a:sp3d contourW="12700"/>
          </a:bodyPr>
          <a:lstStyle/>
          <a:p>
            <a:pPr>
              <a:lnSpc>
                <a:spcPct val="120000"/>
              </a:lnSpc>
            </a:pPr>
            <a:r>
              <a:rPr lang="zh-CN" altLang="en-US" sz="1200" dirty="0">
                <a:solidFill>
                  <a:schemeClr val="tx1">
                    <a:lumMod val="75000"/>
                    <a:lumOff val="25000"/>
                  </a:schemeClr>
                </a:solidFill>
              </a:rPr>
              <a:t>用户可以在投影仪或者计算机上进行演示也可以将演或者计示文稿打印出来制作</a:t>
            </a:r>
          </a:p>
        </p:txBody>
      </p:sp>
      <p:sp>
        <p:nvSpPr>
          <p:cNvPr id="29" name="矩形 28">
            <a:extLst>
              <a:ext uri="{FF2B5EF4-FFF2-40B4-BE49-F238E27FC236}">
                <a16:creationId xmlns:a16="http://schemas.microsoft.com/office/drawing/2014/main" id="{E3EB1709-6D20-4440-8800-976CC5E9712E}"/>
              </a:ext>
            </a:extLst>
          </p:cNvPr>
          <p:cNvSpPr/>
          <p:nvPr/>
        </p:nvSpPr>
        <p:spPr>
          <a:xfrm>
            <a:off x="1654070" y="3964835"/>
            <a:ext cx="2267936" cy="757130"/>
          </a:xfrm>
          <a:prstGeom prst="rect">
            <a:avLst/>
          </a:prstGeom>
        </p:spPr>
        <p:txBody>
          <a:bodyPr wrap="square">
            <a:spAutoFit/>
            <a:scene3d>
              <a:camera prst="orthographicFront"/>
              <a:lightRig rig="threePt" dir="t"/>
            </a:scene3d>
            <a:sp3d contourW="12700"/>
          </a:bodyPr>
          <a:lstStyle/>
          <a:p>
            <a:pPr>
              <a:lnSpc>
                <a:spcPct val="120000"/>
              </a:lnSpc>
            </a:pPr>
            <a:r>
              <a:rPr lang="zh-CN" altLang="en-US" sz="1200" dirty="0">
                <a:solidFill>
                  <a:schemeClr val="tx1">
                    <a:lumMod val="75000"/>
                    <a:lumOff val="25000"/>
                  </a:schemeClr>
                </a:solidFill>
              </a:rPr>
              <a:t>用户可以在投影仪或者计算机上进行演示也可以将演或者计示文稿打印出来制作</a:t>
            </a:r>
          </a:p>
        </p:txBody>
      </p:sp>
      <p:sp>
        <p:nvSpPr>
          <p:cNvPr id="30" name="矩形 29">
            <a:extLst>
              <a:ext uri="{FF2B5EF4-FFF2-40B4-BE49-F238E27FC236}">
                <a16:creationId xmlns:a16="http://schemas.microsoft.com/office/drawing/2014/main" id="{E3EB1709-6D20-4440-8800-976CC5E9712E}"/>
              </a:ext>
            </a:extLst>
          </p:cNvPr>
          <p:cNvSpPr/>
          <p:nvPr/>
        </p:nvSpPr>
        <p:spPr>
          <a:xfrm>
            <a:off x="8300543" y="2262193"/>
            <a:ext cx="2267936" cy="757130"/>
          </a:xfrm>
          <a:prstGeom prst="rect">
            <a:avLst/>
          </a:prstGeom>
        </p:spPr>
        <p:txBody>
          <a:bodyPr wrap="square">
            <a:spAutoFit/>
            <a:scene3d>
              <a:camera prst="orthographicFront"/>
              <a:lightRig rig="threePt" dir="t"/>
            </a:scene3d>
            <a:sp3d contourW="12700"/>
          </a:bodyPr>
          <a:lstStyle/>
          <a:p>
            <a:pPr algn="r">
              <a:lnSpc>
                <a:spcPct val="120000"/>
              </a:lnSpc>
            </a:pPr>
            <a:r>
              <a:rPr lang="zh-CN" altLang="en-US" sz="1200" dirty="0">
                <a:solidFill>
                  <a:schemeClr val="tx1">
                    <a:lumMod val="75000"/>
                    <a:lumOff val="25000"/>
                  </a:schemeClr>
                </a:solidFill>
              </a:rPr>
              <a:t>用户可以在投影仪或者计算机上进行演示也可以将演或者计示文稿打印出来制作</a:t>
            </a:r>
          </a:p>
        </p:txBody>
      </p:sp>
      <p:sp>
        <p:nvSpPr>
          <p:cNvPr id="31" name="矩形 30">
            <a:extLst>
              <a:ext uri="{FF2B5EF4-FFF2-40B4-BE49-F238E27FC236}">
                <a16:creationId xmlns:a16="http://schemas.microsoft.com/office/drawing/2014/main" id="{E3EB1709-6D20-4440-8800-976CC5E9712E}"/>
              </a:ext>
            </a:extLst>
          </p:cNvPr>
          <p:cNvSpPr/>
          <p:nvPr/>
        </p:nvSpPr>
        <p:spPr>
          <a:xfrm>
            <a:off x="8300543" y="3964835"/>
            <a:ext cx="2267936" cy="757130"/>
          </a:xfrm>
          <a:prstGeom prst="rect">
            <a:avLst/>
          </a:prstGeom>
        </p:spPr>
        <p:txBody>
          <a:bodyPr wrap="square">
            <a:spAutoFit/>
            <a:scene3d>
              <a:camera prst="orthographicFront"/>
              <a:lightRig rig="threePt" dir="t"/>
            </a:scene3d>
            <a:sp3d contourW="12700"/>
          </a:bodyPr>
          <a:lstStyle/>
          <a:p>
            <a:pPr algn="r">
              <a:lnSpc>
                <a:spcPct val="120000"/>
              </a:lnSpc>
            </a:pPr>
            <a:r>
              <a:rPr lang="zh-CN" altLang="en-US" sz="1200" dirty="0">
                <a:solidFill>
                  <a:schemeClr val="tx1">
                    <a:lumMod val="75000"/>
                    <a:lumOff val="25000"/>
                  </a:schemeClr>
                </a:solidFill>
              </a:rPr>
              <a:t>用户可以在投影仪或者计算机上进行演示也可以将演或者计示文稿打印出来制作</a:t>
            </a:r>
          </a:p>
        </p:txBody>
      </p:sp>
      <p:sp>
        <p:nvSpPr>
          <p:cNvPr id="36" name="椭圆 31"/>
          <p:cNvSpPr/>
          <p:nvPr/>
        </p:nvSpPr>
        <p:spPr>
          <a:xfrm>
            <a:off x="1036121" y="2478918"/>
            <a:ext cx="355274" cy="323680"/>
          </a:xfrm>
          <a:custGeom>
            <a:avLst/>
            <a:gdLst>
              <a:gd name="connsiteX0" fmla="*/ 138332 w 334963"/>
              <a:gd name="connsiteY0" fmla="*/ 262313 h 305176"/>
              <a:gd name="connsiteX1" fmla="*/ 143587 w 334963"/>
              <a:gd name="connsiteY1" fmla="*/ 267671 h 305176"/>
              <a:gd name="connsiteX2" fmla="*/ 143587 w 334963"/>
              <a:gd name="connsiteY2" fmla="*/ 279726 h 305176"/>
              <a:gd name="connsiteX3" fmla="*/ 169863 w 334963"/>
              <a:gd name="connsiteY3" fmla="*/ 291781 h 305176"/>
              <a:gd name="connsiteX4" fmla="*/ 196139 w 334963"/>
              <a:gd name="connsiteY4" fmla="*/ 279726 h 305176"/>
              <a:gd name="connsiteX5" fmla="*/ 196139 w 334963"/>
              <a:gd name="connsiteY5" fmla="*/ 267671 h 305176"/>
              <a:gd name="connsiteX6" fmla="*/ 201394 w 334963"/>
              <a:gd name="connsiteY6" fmla="*/ 262313 h 305176"/>
              <a:gd name="connsiteX7" fmla="*/ 207963 w 334963"/>
              <a:gd name="connsiteY7" fmla="*/ 267671 h 305176"/>
              <a:gd name="connsiteX8" fmla="*/ 207963 w 334963"/>
              <a:gd name="connsiteY8" fmla="*/ 283745 h 305176"/>
              <a:gd name="connsiteX9" fmla="*/ 204022 w 334963"/>
              <a:gd name="connsiteY9" fmla="*/ 289102 h 305176"/>
              <a:gd name="connsiteX10" fmla="*/ 172491 w 334963"/>
              <a:gd name="connsiteY10" fmla="*/ 303837 h 305176"/>
              <a:gd name="connsiteX11" fmla="*/ 169863 w 334963"/>
              <a:gd name="connsiteY11" fmla="*/ 305176 h 305176"/>
              <a:gd name="connsiteX12" fmla="*/ 167236 w 334963"/>
              <a:gd name="connsiteY12" fmla="*/ 303837 h 305176"/>
              <a:gd name="connsiteX13" fmla="*/ 135705 w 334963"/>
              <a:gd name="connsiteY13" fmla="*/ 289102 h 305176"/>
              <a:gd name="connsiteX14" fmla="*/ 131763 w 334963"/>
              <a:gd name="connsiteY14" fmla="*/ 283745 h 305176"/>
              <a:gd name="connsiteX15" fmla="*/ 131763 w 334963"/>
              <a:gd name="connsiteY15" fmla="*/ 267671 h 305176"/>
              <a:gd name="connsiteX16" fmla="*/ 138332 w 334963"/>
              <a:gd name="connsiteY16" fmla="*/ 262313 h 305176"/>
              <a:gd name="connsiteX17" fmla="*/ 128043 w 334963"/>
              <a:gd name="connsiteY17" fmla="*/ 230563 h 305176"/>
              <a:gd name="connsiteX18" fmla="*/ 125413 w 334963"/>
              <a:gd name="connsiteY18" fmla="*/ 233341 h 305176"/>
              <a:gd name="connsiteX19" fmla="*/ 125413 w 334963"/>
              <a:gd name="connsiteY19" fmla="*/ 238898 h 305176"/>
              <a:gd name="connsiteX20" fmla="*/ 128043 w 334963"/>
              <a:gd name="connsiteY20" fmla="*/ 241676 h 305176"/>
              <a:gd name="connsiteX21" fmla="*/ 206922 w 334963"/>
              <a:gd name="connsiteY21" fmla="*/ 241676 h 305176"/>
              <a:gd name="connsiteX22" fmla="*/ 209551 w 334963"/>
              <a:gd name="connsiteY22" fmla="*/ 238898 h 305176"/>
              <a:gd name="connsiteX23" fmla="*/ 209551 w 334963"/>
              <a:gd name="connsiteY23" fmla="*/ 233341 h 305176"/>
              <a:gd name="connsiteX24" fmla="*/ 206922 w 334963"/>
              <a:gd name="connsiteY24" fmla="*/ 230563 h 305176"/>
              <a:gd name="connsiteX25" fmla="*/ 128043 w 334963"/>
              <a:gd name="connsiteY25" fmla="*/ 230563 h 305176"/>
              <a:gd name="connsiteX26" fmla="*/ 128781 w 334963"/>
              <a:gd name="connsiteY26" fmla="*/ 219451 h 305176"/>
              <a:gd name="connsiteX27" fmla="*/ 207769 w 334963"/>
              <a:gd name="connsiteY27" fmla="*/ 219451 h 305176"/>
              <a:gd name="connsiteX28" fmla="*/ 222250 w 334963"/>
              <a:gd name="connsiteY28" fmla="*/ 233556 h 305176"/>
              <a:gd name="connsiteX29" fmla="*/ 222250 w 334963"/>
              <a:gd name="connsiteY29" fmla="*/ 238684 h 305176"/>
              <a:gd name="connsiteX30" fmla="*/ 207769 w 334963"/>
              <a:gd name="connsiteY30" fmla="*/ 252789 h 305176"/>
              <a:gd name="connsiteX31" fmla="*/ 128781 w 334963"/>
              <a:gd name="connsiteY31" fmla="*/ 252789 h 305176"/>
              <a:gd name="connsiteX32" fmla="*/ 114300 w 334963"/>
              <a:gd name="connsiteY32" fmla="*/ 238684 h 305176"/>
              <a:gd name="connsiteX33" fmla="*/ 114300 w 334963"/>
              <a:gd name="connsiteY33" fmla="*/ 233556 h 305176"/>
              <a:gd name="connsiteX34" fmla="*/ 128781 w 334963"/>
              <a:gd name="connsiteY34" fmla="*/ 219451 h 305176"/>
              <a:gd name="connsiteX35" fmla="*/ 266120 w 334963"/>
              <a:gd name="connsiteY35" fmla="*/ 168353 h 305176"/>
              <a:gd name="connsiteX36" fmla="*/ 305614 w 334963"/>
              <a:gd name="connsiteY36" fmla="*/ 198019 h 305176"/>
              <a:gd name="connsiteX37" fmla="*/ 306930 w 334963"/>
              <a:gd name="connsiteY37" fmla="*/ 205758 h 305176"/>
              <a:gd name="connsiteX38" fmla="*/ 301664 w 334963"/>
              <a:gd name="connsiteY38" fmla="*/ 208338 h 305176"/>
              <a:gd name="connsiteX39" fmla="*/ 299032 w 334963"/>
              <a:gd name="connsiteY39" fmla="*/ 207048 h 305176"/>
              <a:gd name="connsiteX40" fmla="*/ 259538 w 334963"/>
              <a:gd name="connsiteY40" fmla="*/ 178672 h 305176"/>
              <a:gd name="connsiteX41" fmla="*/ 258221 w 334963"/>
              <a:gd name="connsiteY41" fmla="*/ 169643 h 305176"/>
              <a:gd name="connsiteX42" fmla="*/ 266120 w 334963"/>
              <a:gd name="connsiteY42" fmla="*/ 168353 h 305176"/>
              <a:gd name="connsiteX43" fmla="*/ 75093 w 334963"/>
              <a:gd name="connsiteY43" fmla="*/ 166503 h 305176"/>
              <a:gd name="connsiteX44" fmla="*/ 83067 w 334963"/>
              <a:gd name="connsiteY44" fmla="*/ 167810 h 305176"/>
              <a:gd name="connsiteX45" fmla="*/ 81738 w 334963"/>
              <a:gd name="connsiteY45" fmla="*/ 175654 h 305176"/>
              <a:gd name="connsiteX46" fmla="*/ 39208 w 334963"/>
              <a:gd name="connsiteY46" fmla="*/ 207031 h 305176"/>
              <a:gd name="connsiteX47" fmla="*/ 35221 w 334963"/>
              <a:gd name="connsiteY47" fmla="*/ 208338 h 305176"/>
              <a:gd name="connsiteX48" fmla="*/ 31233 w 334963"/>
              <a:gd name="connsiteY48" fmla="*/ 205723 h 305176"/>
              <a:gd name="connsiteX49" fmla="*/ 32562 w 334963"/>
              <a:gd name="connsiteY49" fmla="*/ 197879 h 305176"/>
              <a:gd name="connsiteX50" fmla="*/ 75093 w 334963"/>
              <a:gd name="connsiteY50" fmla="*/ 166503 h 305176"/>
              <a:gd name="connsiteX51" fmla="*/ 284569 w 334963"/>
              <a:gd name="connsiteY51" fmla="*/ 98801 h 305176"/>
              <a:gd name="connsiteX52" fmla="*/ 329795 w 334963"/>
              <a:gd name="connsiteY52" fmla="*/ 98801 h 305176"/>
              <a:gd name="connsiteX53" fmla="*/ 334963 w 334963"/>
              <a:gd name="connsiteY53" fmla="*/ 104975 h 305176"/>
              <a:gd name="connsiteX54" fmla="*/ 329795 w 334963"/>
              <a:gd name="connsiteY54" fmla="*/ 109914 h 305176"/>
              <a:gd name="connsiteX55" fmla="*/ 284569 w 334963"/>
              <a:gd name="connsiteY55" fmla="*/ 109914 h 305176"/>
              <a:gd name="connsiteX56" fmla="*/ 279400 w 334963"/>
              <a:gd name="connsiteY56" fmla="*/ 104975 h 305176"/>
              <a:gd name="connsiteX57" fmla="*/ 284569 w 334963"/>
              <a:gd name="connsiteY57" fmla="*/ 98801 h 305176"/>
              <a:gd name="connsiteX58" fmla="*/ 5340 w 334963"/>
              <a:gd name="connsiteY58" fmla="*/ 98801 h 305176"/>
              <a:gd name="connsiteX59" fmla="*/ 53398 w 334963"/>
              <a:gd name="connsiteY59" fmla="*/ 98801 h 305176"/>
              <a:gd name="connsiteX60" fmla="*/ 58738 w 334963"/>
              <a:gd name="connsiteY60" fmla="*/ 104975 h 305176"/>
              <a:gd name="connsiteX61" fmla="*/ 53398 w 334963"/>
              <a:gd name="connsiteY61" fmla="*/ 109914 h 305176"/>
              <a:gd name="connsiteX62" fmla="*/ 5340 w 334963"/>
              <a:gd name="connsiteY62" fmla="*/ 109914 h 305176"/>
              <a:gd name="connsiteX63" fmla="*/ 0 w 334963"/>
              <a:gd name="connsiteY63" fmla="*/ 104975 h 305176"/>
              <a:gd name="connsiteX64" fmla="*/ 5340 w 334963"/>
              <a:gd name="connsiteY64" fmla="*/ 98801 h 305176"/>
              <a:gd name="connsiteX65" fmla="*/ 164887 w 334963"/>
              <a:gd name="connsiteY65" fmla="*/ 36888 h 305176"/>
              <a:gd name="connsiteX66" fmla="*/ 171451 w 334963"/>
              <a:gd name="connsiteY66" fmla="*/ 43604 h 305176"/>
              <a:gd name="connsiteX67" fmla="*/ 164887 w 334963"/>
              <a:gd name="connsiteY67" fmla="*/ 48977 h 305176"/>
              <a:gd name="connsiteX68" fmla="*/ 115003 w 334963"/>
              <a:gd name="connsiteY68" fmla="*/ 100022 h 305176"/>
              <a:gd name="connsiteX69" fmla="*/ 109752 w 334963"/>
              <a:gd name="connsiteY69" fmla="*/ 106738 h 305176"/>
              <a:gd name="connsiteX70" fmla="*/ 103188 w 334963"/>
              <a:gd name="connsiteY70" fmla="*/ 100022 h 305176"/>
              <a:gd name="connsiteX71" fmla="*/ 164887 w 334963"/>
              <a:gd name="connsiteY71" fmla="*/ 36888 h 305176"/>
              <a:gd name="connsiteX72" fmla="*/ 169069 w 334963"/>
              <a:gd name="connsiteY72" fmla="*/ 9901 h 305176"/>
              <a:gd name="connsiteX73" fmla="*/ 258763 w 334963"/>
              <a:gd name="connsiteY73" fmla="*/ 99286 h 305176"/>
              <a:gd name="connsiteX74" fmla="*/ 240297 w 334963"/>
              <a:gd name="connsiteY74" fmla="*/ 154495 h 305176"/>
              <a:gd name="connsiteX75" fmla="*/ 221830 w 334963"/>
              <a:gd name="connsiteY75" fmla="*/ 208389 h 305176"/>
              <a:gd name="connsiteX76" fmla="*/ 217873 w 334963"/>
              <a:gd name="connsiteY76" fmla="*/ 214962 h 305176"/>
              <a:gd name="connsiteX77" fmla="*/ 211278 w 334963"/>
              <a:gd name="connsiteY77" fmla="*/ 212333 h 305176"/>
              <a:gd name="connsiteX78" fmla="*/ 231064 w 334963"/>
              <a:gd name="connsiteY78" fmla="*/ 147923 h 305176"/>
              <a:gd name="connsiteX79" fmla="*/ 248211 w 334963"/>
              <a:gd name="connsiteY79" fmla="*/ 99286 h 305176"/>
              <a:gd name="connsiteX80" fmla="*/ 169069 w 334963"/>
              <a:gd name="connsiteY80" fmla="*/ 21731 h 305176"/>
              <a:gd name="connsiteX81" fmla="*/ 89927 w 334963"/>
              <a:gd name="connsiteY81" fmla="*/ 99286 h 305176"/>
              <a:gd name="connsiteX82" fmla="*/ 107075 w 334963"/>
              <a:gd name="connsiteY82" fmla="*/ 146608 h 305176"/>
              <a:gd name="connsiteX83" fmla="*/ 107075 w 334963"/>
              <a:gd name="connsiteY83" fmla="*/ 147923 h 305176"/>
              <a:gd name="connsiteX84" fmla="*/ 128179 w 334963"/>
              <a:gd name="connsiteY84" fmla="*/ 212333 h 305176"/>
              <a:gd name="connsiteX85" fmla="*/ 122903 w 334963"/>
              <a:gd name="connsiteY85" fmla="*/ 216276 h 305176"/>
              <a:gd name="connsiteX86" fmla="*/ 120265 w 334963"/>
              <a:gd name="connsiteY86" fmla="*/ 214962 h 305176"/>
              <a:gd name="connsiteX87" fmla="*/ 117627 w 334963"/>
              <a:gd name="connsiteY87" fmla="*/ 207075 h 305176"/>
              <a:gd name="connsiteX88" fmla="*/ 97842 w 334963"/>
              <a:gd name="connsiteY88" fmla="*/ 154495 h 305176"/>
              <a:gd name="connsiteX89" fmla="*/ 79375 w 334963"/>
              <a:gd name="connsiteY89" fmla="*/ 99286 h 305176"/>
              <a:gd name="connsiteX90" fmla="*/ 169069 w 334963"/>
              <a:gd name="connsiteY90" fmla="*/ 9901 h 305176"/>
              <a:gd name="connsiteX91" fmla="*/ 39107 w 334963"/>
              <a:gd name="connsiteY91" fmla="*/ 1482 h 305176"/>
              <a:gd name="connsiteX92" fmla="*/ 79917 w 334963"/>
              <a:gd name="connsiteY92" fmla="*/ 31115 h 305176"/>
              <a:gd name="connsiteX93" fmla="*/ 81234 w 334963"/>
              <a:gd name="connsiteY93" fmla="*/ 40544 h 305176"/>
              <a:gd name="connsiteX94" fmla="*/ 75968 w 334963"/>
              <a:gd name="connsiteY94" fmla="*/ 43238 h 305176"/>
              <a:gd name="connsiteX95" fmla="*/ 72019 w 334963"/>
              <a:gd name="connsiteY95" fmla="*/ 41891 h 305176"/>
              <a:gd name="connsiteX96" fmla="*/ 32525 w 334963"/>
              <a:gd name="connsiteY96" fmla="*/ 10911 h 305176"/>
              <a:gd name="connsiteX97" fmla="*/ 31208 w 334963"/>
              <a:gd name="connsiteY97" fmla="*/ 2829 h 305176"/>
              <a:gd name="connsiteX98" fmla="*/ 39107 w 334963"/>
              <a:gd name="connsiteY98" fmla="*/ 1482 h 305176"/>
              <a:gd name="connsiteX99" fmla="*/ 299086 w 334963"/>
              <a:gd name="connsiteY99" fmla="*/ 1451 h 305176"/>
              <a:gd name="connsiteX100" fmla="*/ 306944 w 334963"/>
              <a:gd name="connsiteY100" fmla="*/ 2782 h 305176"/>
              <a:gd name="connsiteX101" fmla="*/ 305634 w 334963"/>
              <a:gd name="connsiteY101" fmla="*/ 10771 h 305176"/>
              <a:gd name="connsiteX102" fmla="*/ 267653 w 334963"/>
              <a:gd name="connsiteY102" fmla="*/ 38732 h 305176"/>
              <a:gd name="connsiteX103" fmla="*/ 265033 w 334963"/>
              <a:gd name="connsiteY103" fmla="*/ 40063 h 305176"/>
              <a:gd name="connsiteX104" fmla="*/ 259795 w 334963"/>
              <a:gd name="connsiteY104" fmla="*/ 37400 h 305176"/>
              <a:gd name="connsiteX105" fmla="*/ 261104 w 334963"/>
              <a:gd name="connsiteY105" fmla="*/ 29411 h 305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334963" h="305176">
                <a:moveTo>
                  <a:pt x="138332" y="262313"/>
                </a:moveTo>
                <a:cubicBezTo>
                  <a:pt x="140960" y="262313"/>
                  <a:pt x="143587" y="264992"/>
                  <a:pt x="143587" y="267671"/>
                </a:cubicBezTo>
                <a:cubicBezTo>
                  <a:pt x="143587" y="267671"/>
                  <a:pt x="143587" y="267671"/>
                  <a:pt x="143587" y="279726"/>
                </a:cubicBezTo>
                <a:cubicBezTo>
                  <a:pt x="143587" y="279726"/>
                  <a:pt x="143587" y="279726"/>
                  <a:pt x="169863" y="291781"/>
                </a:cubicBezTo>
                <a:cubicBezTo>
                  <a:pt x="169863" y="291781"/>
                  <a:pt x="169863" y="291781"/>
                  <a:pt x="196139" y="279726"/>
                </a:cubicBezTo>
                <a:cubicBezTo>
                  <a:pt x="196139" y="279726"/>
                  <a:pt x="196139" y="279726"/>
                  <a:pt x="196139" y="267671"/>
                </a:cubicBezTo>
                <a:cubicBezTo>
                  <a:pt x="196139" y="264992"/>
                  <a:pt x="198767" y="262313"/>
                  <a:pt x="201394" y="262313"/>
                </a:cubicBezTo>
                <a:cubicBezTo>
                  <a:pt x="205336" y="262313"/>
                  <a:pt x="207963" y="264992"/>
                  <a:pt x="207963" y="267671"/>
                </a:cubicBezTo>
                <a:cubicBezTo>
                  <a:pt x="207963" y="267671"/>
                  <a:pt x="207963" y="267671"/>
                  <a:pt x="207963" y="283745"/>
                </a:cubicBezTo>
                <a:cubicBezTo>
                  <a:pt x="207963" y="285084"/>
                  <a:pt x="206649" y="287763"/>
                  <a:pt x="204022" y="289102"/>
                </a:cubicBezTo>
                <a:cubicBezTo>
                  <a:pt x="204022" y="289102"/>
                  <a:pt x="204022" y="289102"/>
                  <a:pt x="172491" y="303837"/>
                </a:cubicBezTo>
                <a:cubicBezTo>
                  <a:pt x="171177" y="303837"/>
                  <a:pt x="171177" y="305176"/>
                  <a:pt x="169863" y="305176"/>
                </a:cubicBezTo>
                <a:cubicBezTo>
                  <a:pt x="168549" y="305176"/>
                  <a:pt x="168549" y="303837"/>
                  <a:pt x="167236" y="303837"/>
                </a:cubicBezTo>
                <a:cubicBezTo>
                  <a:pt x="167236" y="303837"/>
                  <a:pt x="167236" y="303837"/>
                  <a:pt x="135705" y="289102"/>
                </a:cubicBezTo>
                <a:cubicBezTo>
                  <a:pt x="133077" y="287763"/>
                  <a:pt x="131763" y="286423"/>
                  <a:pt x="131763" y="283745"/>
                </a:cubicBezTo>
                <a:cubicBezTo>
                  <a:pt x="131763" y="283745"/>
                  <a:pt x="131763" y="283745"/>
                  <a:pt x="131763" y="267671"/>
                </a:cubicBezTo>
                <a:cubicBezTo>
                  <a:pt x="131763" y="264992"/>
                  <a:pt x="134391" y="262313"/>
                  <a:pt x="138332" y="262313"/>
                </a:cubicBezTo>
                <a:close/>
                <a:moveTo>
                  <a:pt x="128043" y="230563"/>
                </a:moveTo>
                <a:cubicBezTo>
                  <a:pt x="126728" y="230563"/>
                  <a:pt x="125413" y="231952"/>
                  <a:pt x="125413" y="233341"/>
                </a:cubicBezTo>
                <a:cubicBezTo>
                  <a:pt x="125413" y="233341"/>
                  <a:pt x="125413" y="233341"/>
                  <a:pt x="125413" y="238898"/>
                </a:cubicBezTo>
                <a:cubicBezTo>
                  <a:pt x="125413" y="240287"/>
                  <a:pt x="126728" y="241676"/>
                  <a:pt x="128043" y="241676"/>
                </a:cubicBezTo>
                <a:cubicBezTo>
                  <a:pt x="128043" y="241676"/>
                  <a:pt x="128043" y="241676"/>
                  <a:pt x="206922" y="241676"/>
                </a:cubicBezTo>
                <a:cubicBezTo>
                  <a:pt x="208237" y="241676"/>
                  <a:pt x="209551" y="240287"/>
                  <a:pt x="209551" y="238898"/>
                </a:cubicBezTo>
                <a:cubicBezTo>
                  <a:pt x="209551" y="238898"/>
                  <a:pt x="209551" y="238898"/>
                  <a:pt x="209551" y="233341"/>
                </a:cubicBezTo>
                <a:cubicBezTo>
                  <a:pt x="209551" y="231952"/>
                  <a:pt x="208237" y="230563"/>
                  <a:pt x="206922" y="230563"/>
                </a:cubicBezTo>
                <a:cubicBezTo>
                  <a:pt x="206922" y="230563"/>
                  <a:pt x="206922" y="230563"/>
                  <a:pt x="128043" y="230563"/>
                </a:cubicBezTo>
                <a:close/>
                <a:moveTo>
                  <a:pt x="128781" y="219451"/>
                </a:moveTo>
                <a:cubicBezTo>
                  <a:pt x="128781" y="219451"/>
                  <a:pt x="128781" y="219451"/>
                  <a:pt x="207769" y="219451"/>
                </a:cubicBezTo>
                <a:cubicBezTo>
                  <a:pt x="215668" y="219451"/>
                  <a:pt x="222250" y="225862"/>
                  <a:pt x="222250" y="233556"/>
                </a:cubicBezTo>
                <a:cubicBezTo>
                  <a:pt x="222250" y="233556"/>
                  <a:pt x="222250" y="233556"/>
                  <a:pt x="222250" y="238684"/>
                </a:cubicBezTo>
                <a:cubicBezTo>
                  <a:pt x="222250" y="246378"/>
                  <a:pt x="215668" y="252789"/>
                  <a:pt x="207769" y="252789"/>
                </a:cubicBezTo>
                <a:cubicBezTo>
                  <a:pt x="207769" y="252789"/>
                  <a:pt x="207769" y="252789"/>
                  <a:pt x="128781" y="252789"/>
                </a:cubicBezTo>
                <a:cubicBezTo>
                  <a:pt x="120883" y="252789"/>
                  <a:pt x="114300" y="246378"/>
                  <a:pt x="114300" y="238684"/>
                </a:cubicBezTo>
                <a:cubicBezTo>
                  <a:pt x="114300" y="238684"/>
                  <a:pt x="114300" y="238684"/>
                  <a:pt x="114300" y="233556"/>
                </a:cubicBezTo>
                <a:cubicBezTo>
                  <a:pt x="114300" y="225862"/>
                  <a:pt x="120883" y="219451"/>
                  <a:pt x="128781" y="219451"/>
                </a:cubicBezTo>
                <a:close/>
                <a:moveTo>
                  <a:pt x="266120" y="168353"/>
                </a:moveTo>
                <a:cubicBezTo>
                  <a:pt x="266120" y="168353"/>
                  <a:pt x="266120" y="168353"/>
                  <a:pt x="305614" y="198019"/>
                </a:cubicBezTo>
                <a:cubicBezTo>
                  <a:pt x="308247" y="199309"/>
                  <a:pt x="309563" y="203179"/>
                  <a:pt x="306930" y="205758"/>
                </a:cubicBezTo>
                <a:cubicBezTo>
                  <a:pt x="305614" y="207048"/>
                  <a:pt x="304297" y="208338"/>
                  <a:pt x="301664" y="208338"/>
                </a:cubicBezTo>
                <a:cubicBezTo>
                  <a:pt x="301664" y="208338"/>
                  <a:pt x="300348" y="208338"/>
                  <a:pt x="299032" y="207048"/>
                </a:cubicBezTo>
                <a:cubicBezTo>
                  <a:pt x="299032" y="207048"/>
                  <a:pt x="299032" y="207048"/>
                  <a:pt x="259538" y="178672"/>
                </a:cubicBezTo>
                <a:cubicBezTo>
                  <a:pt x="256905" y="176092"/>
                  <a:pt x="255588" y="172222"/>
                  <a:pt x="258221" y="169643"/>
                </a:cubicBezTo>
                <a:cubicBezTo>
                  <a:pt x="259538" y="167063"/>
                  <a:pt x="263487" y="167063"/>
                  <a:pt x="266120" y="168353"/>
                </a:cubicBezTo>
                <a:close/>
                <a:moveTo>
                  <a:pt x="75093" y="166503"/>
                </a:moveTo>
                <a:cubicBezTo>
                  <a:pt x="77751" y="163888"/>
                  <a:pt x="81738" y="165195"/>
                  <a:pt x="83067" y="167810"/>
                </a:cubicBezTo>
                <a:cubicBezTo>
                  <a:pt x="85725" y="170425"/>
                  <a:pt x="84396" y="174347"/>
                  <a:pt x="81738" y="175654"/>
                </a:cubicBezTo>
                <a:cubicBezTo>
                  <a:pt x="81738" y="175654"/>
                  <a:pt x="81738" y="175654"/>
                  <a:pt x="39208" y="207031"/>
                </a:cubicBezTo>
                <a:cubicBezTo>
                  <a:pt x="37879" y="208338"/>
                  <a:pt x="36550" y="208338"/>
                  <a:pt x="35221" y="208338"/>
                </a:cubicBezTo>
                <a:cubicBezTo>
                  <a:pt x="33892" y="208338"/>
                  <a:pt x="31233" y="207031"/>
                  <a:pt x="31233" y="205723"/>
                </a:cubicBezTo>
                <a:cubicBezTo>
                  <a:pt x="28575" y="203109"/>
                  <a:pt x="29904" y="199187"/>
                  <a:pt x="32562" y="197879"/>
                </a:cubicBezTo>
                <a:cubicBezTo>
                  <a:pt x="32562" y="197879"/>
                  <a:pt x="32562" y="197879"/>
                  <a:pt x="75093" y="166503"/>
                </a:cubicBezTo>
                <a:close/>
                <a:moveTo>
                  <a:pt x="284569" y="98801"/>
                </a:moveTo>
                <a:cubicBezTo>
                  <a:pt x="284569" y="98801"/>
                  <a:pt x="284569" y="98801"/>
                  <a:pt x="329795" y="98801"/>
                </a:cubicBezTo>
                <a:cubicBezTo>
                  <a:pt x="332379" y="98801"/>
                  <a:pt x="334963" y="101271"/>
                  <a:pt x="334963" y="104975"/>
                </a:cubicBezTo>
                <a:cubicBezTo>
                  <a:pt x="334963" y="107444"/>
                  <a:pt x="332379" y="109914"/>
                  <a:pt x="329795" y="109914"/>
                </a:cubicBezTo>
                <a:cubicBezTo>
                  <a:pt x="329795" y="109914"/>
                  <a:pt x="329795" y="109914"/>
                  <a:pt x="284569" y="109914"/>
                </a:cubicBezTo>
                <a:cubicBezTo>
                  <a:pt x="281985" y="109914"/>
                  <a:pt x="279400" y="107444"/>
                  <a:pt x="279400" y="104975"/>
                </a:cubicBezTo>
                <a:cubicBezTo>
                  <a:pt x="279400" y="101271"/>
                  <a:pt x="281985" y="98801"/>
                  <a:pt x="284569" y="98801"/>
                </a:cubicBezTo>
                <a:close/>
                <a:moveTo>
                  <a:pt x="5340" y="98801"/>
                </a:moveTo>
                <a:cubicBezTo>
                  <a:pt x="5340" y="98801"/>
                  <a:pt x="5340" y="98801"/>
                  <a:pt x="53398" y="98801"/>
                </a:cubicBezTo>
                <a:cubicBezTo>
                  <a:pt x="56068" y="98801"/>
                  <a:pt x="58738" y="101271"/>
                  <a:pt x="58738" y="104975"/>
                </a:cubicBezTo>
                <a:cubicBezTo>
                  <a:pt x="58738" y="107444"/>
                  <a:pt x="56068" y="109914"/>
                  <a:pt x="53398" y="109914"/>
                </a:cubicBezTo>
                <a:cubicBezTo>
                  <a:pt x="53398" y="109914"/>
                  <a:pt x="53398" y="109914"/>
                  <a:pt x="5340" y="109914"/>
                </a:cubicBezTo>
                <a:cubicBezTo>
                  <a:pt x="2670" y="109914"/>
                  <a:pt x="0" y="107444"/>
                  <a:pt x="0" y="104975"/>
                </a:cubicBezTo>
                <a:cubicBezTo>
                  <a:pt x="0" y="101271"/>
                  <a:pt x="2670" y="98801"/>
                  <a:pt x="5340" y="98801"/>
                </a:cubicBezTo>
                <a:close/>
                <a:moveTo>
                  <a:pt x="164887" y="36888"/>
                </a:moveTo>
                <a:cubicBezTo>
                  <a:pt x="168826" y="36888"/>
                  <a:pt x="171451" y="40918"/>
                  <a:pt x="171451" y="43604"/>
                </a:cubicBezTo>
                <a:cubicBezTo>
                  <a:pt x="171451" y="46291"/>
                  <a:pt x="168826" y="48977"/>
                  <a:pt x="164887" y="48977"/>
                </a:cubicBezTo>
                <a:cubicBezTo>
                  <a:pt x="137320" y="48977"/>
                  <a:pt x="115003" y="71813"/>
                  <a:pt x="115003" y="100022"/>
                </a:cubicBezTo>
                <a:cubicBezTo>
                  <a:pt x="115003" y="104051"/>
                  <a:pt x="112377" y="106738"/>
                  <a:pt x="109752" y="106738"/>
                </a:cubicBezTo>
                <a:cubicBezTo>
                  <a:pt x="105814" y="106738"/>
                  <a:pt x="103188" y="104051"/>
                  <a:pt x="103188" y="100022"/>
                </a:cubicBezTo>
                <a:cubicBezTo>
                  <a:pt x="103188" y="65097"/>
                  <a:pt x="130756" y="36888"/>
                  <a:pt x="164887" y="36888"/>
                </a:cubicBezTo>
                <a:close/>
                <a:moveTo>
                  <a:pt x="169069" y="9901"/>
                </a:moveTo>
                <a:cubicBezTo>
                  <a:pt x="219192" y="9901"/>
                  <a:pt x="258763" y="50650"/>
                  <a:pt x="258763" y="99286"/>
                </a:cubicBezTo>
                <a:cubicBezTo>
                  <a:pt x="258763" y="120318"/>
                  <a:pt x="253487" y="138721"/>
                  <a:pt x="240297" y="154495"/>
                </a:cubicBezTo>
                <a:cubicBezTo>
                  <a:pt x="215235" y="189986"/>
                  <a:pt x="221830" y="207075"/>
                  <a:pt x="221830" y="208389"/>
                </a:cubicBezTo>
                <a:cubicBezTo>
                  <a:pt x="223149" y="211018"/>
                  <a:pt x="221830" y="213647"/>
                  <a:pt x="217873" y="214962"/>
                </a:cubicBezTo>
                <a:cubicBezTo>
                  <a:pt x="215235" y="216276"/>
                  <a:pt x="212597" y="214962"/>
                  <a:pt x="211278" y="212333"/>
                </a:cubicBezTo>
                <a:cubicBezTo>
                  <a:pt x="209959" y="211018"/>
                  <a:pt x="200726" y="188672"/>
                  <a:pt x="231064" y="147923"/>
                </a:cubicBezTo>
                <a:cubicBezTo>
                  <a:pt x="241616" y="133463"/>
                  <a:pt x="248211" y="117689"/>
                  <a:pt x="248211" y="99286"/>
                </a:cubicBezTo>
                <a:cubicBezTo>
                  <a:pt x="248211" y="55908"/>
                  <a:pt x="212597" y="21731"/>
                  <a:pt x="169069" y="21731"/>
                </a:cubicBezTo>
                <a:cubicBezTo>
                  <a:pt x="125541" y="21731"/>
                  <a:pt x="89927" y="55908"/>
                  <a:pt x="89927" y="99286"/>
                </a:cubicBezTo>
                <a:cubicBezTo>
                  <a:pt x="89927" y="116375"/>
                  <a:pt x="96523" y="133463"/>
                  <a:pt x="107075" y="146608"/>
                </a:cubicBezTo>
                <a:cubicBezTo>
                  <a:pt x="107075" y="147923"/>
                  <a:pt x="107075" y="147923"/>
                  <a:pt x="107075" y="147923"/>
                </a:cubicBezTo>
                <a:cubicBezTo>
                  <a:pt x="137413" y="189986"/>
                  <a:pt x="129498" y="211018"/>
                  <a:pt x="128179" y="212333"/>
                </a:cubicBezTo>
                <a:cubicBezTo>
                  <a:pt x="126860" y="214962"/>
                  <a:pt x="124222" y="216276"/>
                  <a:pt x="122903" y="216276"/>
                </a:cubicBezTo>
                <a:cubicBezTo>
                  <a:pt x="121584" y="216276"/>
                  <a:pt x="120265" y="216276"/>
                  <a:pt x="120265" y="214962"/>
                </a:cubicBezTo>
                <a:cubicBezTo>
                  <a:pt x="117627" y="213647"/>
                  <a:pt x="116308" y="211018"/>
                  <a:pt x="117627" y="207075"/>
                </a:cubicBezTo>
                <a:cubicBezTo>
                  <a:pt x="117627" y="207075"/>
                  <a:pt x="124222" y="191301"/>
                  <a:pt x="97842" y="154495"/>
                </a:cubicBezTo>
                <a:cubicBezTo>
                  <a:pt x="84651" y="138721"/>
                  <a:pt x="79375" y="120318"/>
                  <a:pt x="79375" y="99286"/>
                </a:cubicBezTo>
                <a:cubicBezTo>
                  <a:pt x="79375" y="50650"/>
                  <a:pt x="118946" y="9901"/>
                  <a:pt x="169069" y="9901"/>
                </a:cubicBezTo>
                <a:close/>
                <a:moveTo>
                  <a:pt x="39107" y="1482"/>
                </a:moveTo>
                <a:cubicBezTo>
                  <a:pt x="39107" y="1482"/>
                  <a:pt x="39107" y="1482"/>
                  <a:pt x="79917" y="31115"/>
                </a:cubicBezTo>
                <a:cubicBezTo>
                  <a:pt x="82550" y="33809"/>
                  <a:pt x="82550" y="37850"/>
                  <a:pt x="81234" y="40544"/>
                </a:cubicBezTo>
                <a:cubicBezTo>
                  <a:pt x="79917" y="41891"/>
                  <a:pt x="78601" y="43238"/>
                  <a:pt x="75968" y="43238"/>
                </a:cubicBezTo>
                <a:cubicBezTo>
                  <a:pt x="74651" y="43238"/>
                  <a:pt x="73335" y="41891"/>
                  <a:pt x="72019" y="41891"/>
                </a:cubicBezTo>
                <a:lnTo>
                  <a:pt x="32525" y="10911"/>
                </a:lnTo>
                <a:cubicBezTo>
                  <a:pt x="29892" y="8217"/>
                  <a:pt x="28575" y="5523"/>
                  <a:pt x="31208" y="2829"/>
                </a:cubicBezTo>
                <a:cubicBezTo>
                  <a:pt x="32525" y="135"/>
                  <a:pt x="36474" y="-1212"/>
                  <a:pt x="39107" y="1482"/>
                </a:cubicBezTo>
                <a:close/>
                <a:moveTo>
                  <a:pt x="299086" y="1451"/>
                </a:moveTo>
                <a:cubicBezTo>
                  <a:pt x="301705" y="-1212"/>
                  <a:pt x="305634" y="119"/>
                  <a:pt x="306944" y="2782"/>
                </a:cubicBezTo>
                <a:cubicBezTo>
                  <a:pt x="309563" y="5445"/>
                  <a:pt x="308254" y="8108"/>
                  <a:pt x="305634" y="10771"/>
                </a:cubicBezTo>
                <a:cubicBezTo>
                  <a:pt x="305634" y="10771"/>
                  <a:pt x="305634" y="10771"/>
                  <a:pt x="267653" y="38732"/>
                </a:cubicBezTo>
                <a:cubicBezTo>
                  <a:pt x="266343" y="40063"/>
                  <a:pt x="265033" y="40063"/>
                  <a:pt x="265033" y="40063"/>
                </a:cubicBezTo>
                <a:cubicBezTo>
                  <a:pt x="262414" y="40063"/>
                  <a:pt x="261104" y="38732"/>
                  <a:pt x="259795" y="37400"/>
                </a:cubicBezTo>
                <a:cubicBezTo>
                  <a:pt x="257175" y="34737"/>
                  <a:pt x="258485" y="30743"/>
                  <a:pt x="261104" y="2941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37" name="椭圆 32"/>
          <p:cNvSpPr/>
          <p:nvPr/>
        </p:nvSpPr>
        <p:spPr>
          <a:xfrm>
            <a:off x="1036121" y="4199761"/>
            <a:ext cx="355274" cy="287277"/>
          </a:xfrm>
          <a:custGeom>
            <a:avLst/>
            <a:gdLst>
              <a:gd name="connsiteX0" fmla="*/ 0 w 331788"/>
              <a:gd name="connsiteY0" fmla="*/ 255587 h 268287"/>
              <a:gd name="connsiteX1" fmla="*/ 331788 w 331788"/>
              <a:gd name="connsiteY1" fmla="*/ 255587 h 268287"/>
              <a:gd name="connsiteX2" fmla="*/ 331788 w 331788"/>
              <a:gd name="connsiteY2" fmla="*/ 268287 h 268287"/>
              <a:gd name="connsiteX3" fmla="*/ 0 w 331788"/>
              <a:gd name="connsiteY3" fmla="*/ 268287 h 268287"/>
              <a:gd name="connsiteX4" fmla="*/ 76201 w 331788"/>
              <a:gd name="connsiteY4" fmla="*/ 207962 h 268287"/>
              <a:gd name="connsiteX5" fmla="*/ 82551 w 331788"/>
              <a:gd name="connsiteY5" fmla="*/ 207962 h 268287"/>
              <a:gd name="connsiteX6" fmla="*/ 82551 w 331788"/>
              <a:gd name="connsiteY6" fmla="*/ 247650 h 268287"/>
              <a:gd name="connsiteX7" fmla="*/ 55563 w 331788"/>
              <a:gd name="connsiteY7" fmla="*/ 247650 h 268287"/>
              <a:gd name="connsiteX8" fmla="*/ 55563 w 331788"/>
              <a:gd name="connsiteY8" fmla="*/ 227012 h 268287"/>
              <a:gd name="connsiteX9" fmla="*/ 115888 w 331788"/>
              <a:gd name="connsiteY9" fmla="*/ 168275 h 268287"/>
              <a:gd name="connsiteX10" fmla="*/ 127168 w 331788"/>
              <a:gd name="connsiteY10" fmla="*/ 168275 h 268287"/>
              <a:gd name="connsiteX11" fmla="*/ 139701 w 331788"/>
              <a:gd name="connsiteY11" fmla="*/ 170835 h 268287"/>
              <a:gd name="connsiteX12" fmla="*/ 139701 w 331788"/>
              <a:gd name="connsiteY12" fmla="*/ 247650 h 268287"/>
              <a:gd name="connsiteX13" fmla="*/ 115888 w 331788"/>
              <a:gd name="connsiteY13" fmla="*/ 247650 h 268287"/>
              <a:gd name="connsiteX14" fmla="*/ 198438 w 331788"/>
              <a:gd name="connsiteY14" fmla="*/ 155575 h 268287"/>
              <a:gd name="connsiteX15" fmla="*/ 198438 w 331788"/>
              <a:gd name="connsiteY15" fmla="*/ 247650 h 268287"/>
              <a:gd name="connsiteX16" fmla="*/ 173038 w 331788"/>
              <a:gd name="connsiteY16" fmla="*/ 247650 h 268287"/>
              <a:gd name="connsiteX17" fmla="*/ 173038 w 331788"/>
              <a:gd name="connsiteY17" fmla="*/ 168363 h 268287"/>
              <a:gd name="connsiteX18" fmla="*/ 198438 w 331788"/>
              <a:gd name="connsiteY18" fmla="*/ 155575 h 268287"/>
              <a:gd name="connsiteX19" fmla="*/ 149226 w 331788"/>
              <a:gd name="connsiteY19" fmla="*/ 41376 h 268287"/>
              <a:gd name="connsiteX20" fmla="*/ 114947 w 331788"/>
              <a:gd name="connsiteY20" fmla="*/ 55968 h 268287"/>
              <a:gd name="connsiteX21" fmla="*/ 114947 w 331788"/>
              <a:gd name="connsiteY21" fmla="*/ 123418 h 268287"/>
              <a:gd name="connsiteX22" fmla="*/ 183504 w 331788"/>
              <a:gd name="connsiteY22" fmla="*/ 123418 h 268287"/>
              <a:gd name="connsiteX23" fmla="*/ 183504 w 331788"/>
              <a:gd name="connsiteY23" fmla="*/ 55968 h 268287"/>
              <a:gd name="connsiteX24" fmla="*/ 149226 w 331788"/>
              <a:gd name="connsiteY24" fmla="*/ 41376 h 268287"/>
              <a:gd name="connsiteX25" fmla="*/ 228600 w 331788"/>
              <a:gd name="connsiteY25" fmla="*/ 39687 h 268287"/>
              <a:gd name="connsiteX26" fmla="*/ 254000 w 331788"/>
              <a:gd name="connsiteY26" fmla="*/ 39687 h 268287"/>
              <a:gd name="connsiteX27" fmla="*/ 254000 w 331788"/>
              <a:gd name="connsiteY27" fmla="*/ 247650 h 268287"/>
              <a:gd name="connsiteX28" fmla="*/ 228600 w 331788"/>
              <a:gd name="connsiteY28" fmla="*/ 247650 h 268287"/>
              <a:gd name="connsiteX29" fmla="*/ 228600 w 331788"/>
              <a:gd name="connsiteY29" fmla="*/ 110730 h 268287"/>
              <a:gd name="connsiteX30" fmla="*/ 231140 w 331788"/>
              <a:gd name="connsiteY30" fmla="*/ 90063 h 268287"/>
              <a:gd name="connsiteX31" fmla="*/ 228600 w 331788"/>
              <a:gd name="connsiteY31" fmla="*/ 69396 h 268287"/>
              <a:gd name="connsiteX32" fmla="*/ 228600 w 331788"/>
              <a:gd name="connsiteY32" fmla="*/ 39687 h 268287"/>
              <a:gd name="connsiteX33" fmla="*/ 149707 w 331788"/>
              <a:gd name="connsiteY33" fmla="*/ 22312 h 268287"/>
              <a:gd name="connsiteX34" fmla="*/ 196764 w 331788"/>
              <a:gd name="connsiteY34" fmla="*/ 41623 h 268287"/>
              <a:gd name="connsiteX35" fmla="*/ 196764 w 331788"/>
              <a:gd name="connsiteY35" fmla="*/ 136893 h 268287"/>
              <a:gd name="connsiteX36" fmla="*/ 109096 w 331788"/>
              <a:gd name="connsiteY36" fmla="*/ 143330 h 268287"/>
              <a:gd name="connsiteX37" fmla="*/ 97492 w 331788"/>
              <a:gd name="connsiteY37" fmla="*/ 154917 h 268287"/>
              <a:gd name="connsiteX38" fmla="*/ 93625 w 331788"/>
              <a:gd name="connsiteY38" fmla="*/ 170366 h 268287"/>
              <a:gd name="connsiteX39" fmla="*/ 43344 w 331788"/>
              <a:gd name="connsiteY39" fmla="*/ 220576 h 268287"/>
              <a:gd name="connsiteX40" fmla="*/ 18848 w 331788"/>
              <a:gd name="connsiteY40" fmla="*/ 220576 h 268287"/>
              <a:gd name="connsiteX41" fmla="*/ 18848 w 331788"/>
              <a:gd name="connsiteY41" fmla="*/ 196115 h 268287"/>
              <a:gd name="connsiteX42" fmla="*/ 67840 w 331788"/>
              <a:gd name="connsiteY42" fmla="*/ 145905 h 268287"/>
              <a:gd name="connsiteX43" fmla="*/ 84600 w 331788"/>
              <a:gd name="connsiteY43" fmla="*/ 140755 h 268287"/>
              <a:gd name="connsiteX44" fmla="*/ 96203 w 331788"/>
              <a:gd name="connsiteY44" fmla="*/ 129168 h 268287"/>
              <a:gd name="connsiteX45" fmla="*/ 102649 w 331788"/>
              <a:gd name="connsiteY45" fmla="*/ 41623 h 268287"/>
              <a:gd name="connsiteX46" fmla="*/ 149707 w 331788"/>
              <a:gd name="connsiteY46" fmla="*/ 22312 h 268287"/>
              <a:gd name="connsiteX47" fmla="*/ 280988 w 331788"/>
              <a:gd name="connsiteY47" fmla="*/ 0 h 268287"/>
              <a:gd name="connsiteX48" fmla="*/ 306388 w 331788"/>
              <a:gd name="connsiteY48" fmla="*/ 0 h 268287"/>
              <a:gd name="connsiteX49" fmla="*/ 306388 w 331788"/>
              <a:gd name="connsiteY49" fmla="*/ 247650 h 268287"/>
              <a:gd name="connsiteX50" fmla="*/ 280988 w 331788"/>
              <a:gd name="connsiteY50" fmla="*/ 247650 h 268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31788" h="268287">
                <a:moveTo>
                  <a:pt x="0" y="255587"/>
                </a:moveTo>
                <a:lnTo>
                  <a:pt x="331788" y="255587"/>
                </a:lnTo>
                <a:lnTo>
                  <a:pt x="331788" y="268287"/>
                </a:lnTo>
                <a:lnTo>
                  <a:pt x="0" y="268287"/>
                </a:lnTo>
                <a:close/>
                <a:moveTo>
                  <a:pt x="76201" y="207962"/>
                </a:moveTo>
                <a:lnTo>
                  <a:pt x="82551" y="207962"/>
                </a:lnTo>
                <a:lnTo>
                  <a:pt x="82551" y="247650"/>
                </a:lnTo>
                <a:lnTo>
                  <a:pt x="55563" y="247650"/>
                </a:lnTo>
                <a:lnTo>
                  <a:pt x="55563" y="227012"/>
                </a:lnTo>
                <a:close/>
                <a:moveTo>
                  <a:pt x="115888" y="168275"/>
                </a:moveTo>
                <a:cubicBezTo>
                  <a:pt x="115888" y="168275"/>
                  <a:pt x="115888" y="168275"/>
                  <a:pt x="127168" y="168275"/>
                </a:cubicBezTo>
                <a:cubicBezTo>
                  <a:pt x="130928" y="169555"/>
                  <a:pt x="135941" y="170835"/>
                  <a:pt x="139701" y="170835"/>
                </a:cubicBezTo>
                <a:cubicBezTo>
                  <a:pt x="139701" y="170835"/>
                  <a:pt x="139701" y="170835"/>
                  <a:pt x="139701" y="247650"/>
                </a:cubicBezTo>
                <a:cubicBezTo>
                  <a:pt x="139701" y="247650"/>
                  <a:pt x="139701" y="247650"/>
                  <a:pt x="115888" y="247650"/>
                </a:cubicBezTo>
                <a:close/>
                <a:moveTo>
                  <a:pt x="198438" y="155575"/>
                </a:moveTo>
                <a:cubicBezTo>
                  <a:pt x="198438" y="155575"/>
                  <a:pt x="198438" y="155575"/>
                  <a:pt x="198438" y="247650"/>
                </a:cubicBezTo>
                <a:cubicBezTo>
                  <a:pt x="198438" y="247650"/>
                  <a:pt x="198438" y="247650"/>
                  <a:pt x="173038" y="247650"/>
                </a:cubicBezTo>
                <a:lnTo>
                  <a:pt x="173038" y="168363"/>
                </a:lnTo>
                <a:cubicBezTo>
                  <a:pt x="181928" y="165805"/>
                  <a:pt x="190818" y="161969"/>
                  <a:pt x="198438" y="155575"/>
                </a:cubicBezTo>
                <a:close/>
                <a:moveTo>
                  <a:pt x="149226" y="41376"/>
                </a:moveTo>
                <a:cubicBezTo>
                  <a:pt x="136937" y="41376"/>
                  <a:pt x="124649" y="46240"/>
                  <a:pt x="114947" y="55968"/>
                </a:cubicBezTo>
                <a:cubicBezTo>
                  <a:pt x="96838" y="74128"/>
                  <a:pt x="96838" y="105259"/>
                  <a:pt x="114947" y="123418"/>
                </a:cubicBezTo>
                <a:cubicBezTo>
                  <a:pt x="134350" y="142875"/>
                  <a:pt x="164101" y="142875"/>
                  <a:pt x="183504" y="123418"/>
                </a:cubicBezTo>
                <a:cubicBezTo>
                  <a:pt x="201613" y="105259"/>
                  <a:pt x="201613" y="74128"/>
                  <a:pt x="183504" y="55968"/>
                </a:cubicBezTo>
                <a:cubicBezTo>
                  <a:pt x="173803" y="46240"/>
                  <a:pt x="161514" y="41376"/>
                  <a:pt x="149226" y="41376"/>
                </a:cubicBezTo>
                <a:close/>
                <a:moveTo>
                  <a:pt x="228600" y="39687"/>
                </a:moveTo>
                <a:cubicBezTo>
                  <a:pt x="228600" y="39687"/>
                  <a:pt x="228600" y="39687"/>
                  <a:pt x="254000" y="39687"/>
                </a:cubicBezTo>
                <a:lnTo>
                  <a:pt x="254000" y="247650"/>
                </a:lnTo>
                <a:cubicBezTo>
                  <a:pt x="254000" y="247650"/>
                  <a:pt x="254000" y="247650"/>
                  <a:pt x="228600" y="247650"/>
                </a:cubicBezTo>
                <a:cubicBezTo>
                  <a:pt x="228600" y="247650"/>
                  <a:pt x="228600" y="247650"/>
                  <a:pt x="228600" y="110730"/>
                </a:cubicBezTo>
                <a:cubicBezTo>
                  <a:pt x="231140" y="104272"/>
                  <a:pt x="231140" y="96521"/>
                  <a:pt x="231140" y="90063"/>
                </a:cubicBezTo>
                <a:cubicBezTo>
                  <a:pt x="231140" y="83604"/>
                  <a:pt x="231140" y="75854"/>
                  <a:pt x="228600" y="69396"/>
                </a:cubicBezTo>
                <a:cubicBezTo>
                  <a:pt x="228600" y="69396"/>
                  <a:pt x="228600" y="69396"/>
                  <a:pt x="228600" y="39687"/>
                </a:cubicBezTo>
                <a:close/>
                <a:moveTo>
                  <a:pt x="149707" y="22312"/>
                </a:moveTo>
                <a:cubicBezTo>
                  <a:pt x="166789" y="22312"/>
                  <a:pt x="183872" y="28749"/>
                  <a:pt x="196764" y="41623"/>
                </a:cubicBezTo>
                <a:cubicBezTo>
                  <a:pt x="223838" y="68659"/>
                  <a:pt x="223838" y="111144"/>
                  <a:pt x="196764" y="136893"/>
                </a:cubicBezTo>
                <a:cubicBezTo>
                  <a:pt x="173558" y="161354"/>
                  <a:pt x="136170" y="162641"/>
                  <a:pt x="109096" y="143330"/>
                </a:cubicBezTo>
                <a:cubicBezTo>
                  <a:pt x="109096" y="143330"/>
                  <a:pt x="109096" y="143330"/>
                  <a:pt x="97492" y="154917"/>
                </a:cubicBezTo>
                <a:cubicBezTo>
                  <a:pt x="98782" y="160067"/>
                  <a:pt x="97492" y="166504"/>
                  <a:pt x="93625" y="170366"/>
                </a:cubicBezTo>
                <a:cubicBezTo>
                  <a:pt x="93625" y="170366"/>
                  <a:pt x="93625" y="170366"/>
                  <a:pt x="43344" y="220576"/>
                </a:cubicBezTo>
                <a:cubicBezTo>
                  <a:pt x="35608" y="227013"/>
                  <a:pt x="25295" y="227013"/>
                  <a:pt x="18848" y="220576"/>
                </a:cubicBezTo>
                <a:cubicBezTo>
                  <a:pt x="11113" y="214139"/>
                  <a:pt x="11113" y="202552"/>
                  <a:pt x="18848" y="196115"/>
                </a:cubicBezTo>
                <a:cubicBezTo>
                  <a:pt x="18848" y="196115"/>
                  <a:pt x="18848" y="196115"/>
                  <a:pt x="67840" y="145905"/>
                </a:cubicBezTo>
                <a:cubicBezTo>
                  <a:pt x="72997" y="142043"/>
                  <a:pt x="78154" y="140755"/>
                  <a:pt x="84600" y="140755"/>
                </a:cubicBezTo>
                <a:cubicBezTo>
                  <a:pt x="84600" y="140755"/>
                  <a:pt x="84600" y="140755"/>
                  <a:pt x="96203" y="129168"/>
                </a:cubicBezTo>
                <a:cubicBezTo>
                  <a:pt x="75575" y="103420"/>
                  <a:pt x="78154" y="66084"/>
                  <a:pt x="102649" y="41623"/>
                </a:cubicBezTo>
                <a:cubicBezTo>
                  <a:pt x="115542" y="28749"/>
                  <a:pt x="132624" y="22312"/>
                  <a:pt x="149707" y="22312"/>
                </a:cubicBezTo>
                <a:close/>
                <a:moveTo>
                  <a:pt x="280988" y="0"/>
                </a:moveTo>
                <a:lnTo>
                  <a:pt x="306388" y="0"/>
                </a:lnTo>
                <a:lnTo>
                  <a:pt x="306388" y="247650"/>
                </a:lnTo>
                <a:lnTo>
                  <a:pt x="280988" y="24765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38" name="椭圆 33"/>
          <p:cNvSpPr/>
          <p:nvPr/>
        </p:nvSpPr>
        <p:spPr>
          <a:xfrm>
            <a:off x="10818750" y="2477687"/>
            <a:ext cx="355274" cy="326143"/>
          </a:xfrm>
          <a:custGeom>
            <a:avLst/>
            <a:gdLst>
              <a:gd name="connsiteX0" fmla="*/ 117399 w 337212"/>
              <a:gd name="connsiteY0" fmla="*/ 192088 h 309563"/>
              <a:gd name="connsiteX1" fmla="*/ 130099 w 337212"/>
              <a:gd name="connsiteY1" fmla="*/ 196036 h 309563"/>
              <a:gd name="connsiteX2" fmla="*/ 130099 w 337212"/>
              <a:gd name="connsiteY2" fmla="*/ 278941 h 309563"/>
              <a:gd name="connsiteX3" fmla="*/ 117399 w 337212"/>
              <a:gd name="connsiteY3" fmla="*/ 292101 h 309563"/>
              <a:gd name="connsiteX4" fmla="*/ 176137 w 337212"/>
              <a:gd name="connsiteY4" fmla="*/ 187325 h 309563"/>
              <a:gd name="connsiteX5" fmla="*/ 187250 w 337212"/>
              <a:gd name="connsiteY5" fmla="*/ 191271 h 309563"/>
              <a:gd name="connsiteX6" fmla="*/ 187250 w 337212"/>
              <a:gd name="connsiteY6" fmla="*/ 267562 h 309563"/>
              <a:gd name="connsiteX7" fmla="*/ 176137 w 337212"/>
              <a:gd name="connsiteY7" fmla="*/ 279400 h 309563"/>
              <a:gd name="connsiteX8" fmla="*/ 176137 w 337212"/>
              <a:gd name="connsiteY8" fmla="*/ 187325 h 309563"/>
              <a:gd name="connsiteX9" fmla="*/ 231699 w 337212"/>
              <a:gd name="connsiteY9" fmla="*/ 180975 h 309563"/>
              <a:gd name="connsiteX10" fmla="*/ 239637 w 337212"/>
              <a:gd name="connsiteY10" fmla="*/ 184982 h 309563"/>
              <a:gd name="connsiteX11" fmla="*/ 239637 w 337212"/>
              <a:gd name="connsiteY11" fmla="*/ 254429 h 309563"/>
              <a:gd name="connsiteX12" fmla="*/ 231699 w 337212"/>
              <a:gd name="connsiteY12" fmla="*/ 265113 h 309563"/>
              <a:gd name="connsiteX13" fmla="*/ 277737 w 337212"/>
              <a:gd name="connsiteY13" fmla="*/ 177800 h 309563"/>
              <a:gd name="connsiteX14" fmla="*/ 287262 w 337212"/>
              <a:gd name="connsiteY14" fmla="*/ 180398 h 309563"/>
              <a:gd name="connsiteX15" fmla="*/ 287262 w 337212"/>
              <a:gd name="connsiteY15" fmla="*/ 238847 h 309563"/>
              <a:gd name="connsiteX16" fmla="*/ 277737 w 337212"/>
              <a:gd name="connsiteY16" fmla="*/ 249238 h 309563"/>
              <a:gd name="connsiteX17" fmla="*/ 280912 w 337212"/>
              <a:gd name="connsiteY17" fmla="*/ 92075 h 309563"/>
              <a:gd name="connsiteX18" fmla="*/ 307493 w 337212"/>
              <a:gd name="connsiteY18" fmla="*/ 92075 h 309563"/>
              <a:gd name="connsiteX19" fmla="*/ 315468 w 337212"/>
              <a:gd name="connsiteY19" fmla="*/ 97314 h 309563"/>
              <a:gd name="connsiteX20" fmla="*/ 336733 w 337212"/>
              <a:gd name="connsiteY20" fmla="*/ 158869 h 309563"/>
              <a:gd name="connsiteX21" fmla="*/ 331417 w 337212"/>
              <a:gd name="connsiteY21" fmla="*/ 169347 h 309563"/>
              <a:gd name="connsiteX22" fmla="*/ 320784 w 337212"/>
              <a:gd name="connsiteY22" fmla="*/ 164108 h 309563"/>
              <a:gd name="connsiteX23" fmla="*/ 314139 w 337212"/>
              <a:gd name="connsiteY23" fmla="*/ 145772 h 309563"/>
              <a:gd name="connsiteX24" fmla="*/ 314139 w 337212"/>
              <a:gd name="connsiteY24" fmla="*/ 238761 h 309563"/>
              <a:gd name="connsiteX25" fmla="*/ 304835 w 337212"/>
              <a:gd name="connsiteY25" fmla="*/ 249238 h 309563"/>
              <a:gd name="connsiteX26" fmla="*/ 294203 w 337212"/>
              <a:gd name="connsiteY26" fmla="*/ 238761 h 309563"/>
              <a:gd name="connsiteX27" fmla="*/ 294203 w 337212"/>
              <a:gd name="connsiteY27" fmla="*/ 179824 h 309563"/>
              <a:gd name="connsiteX28" fmla="*/ 288886 w 337212"/>
              <a:gd name="connsiteY28" fmla="*/ 179824 h 309563"/>
              <a:gd name="connsiteX29" fmla="*/ 294203 w 337212"/>
              <a:gd name="connsiteY29" fmla="*/ 178515 h 309563"/>
              <a:gd name="connsiteX30" fmla="*/ 304835 w 337212"/>
              <a:gd name="connsiteY30" fmla="*/ 157560 h 309563"/>
              <a:gd name="connsiteX31" fmla="*/ 280912 w 337212"/>
              <a:gd name="connsiteY31" fmla="*/ 92075 h 309563"/>
              <a:gd name="connsiteX32" fmla="*/ 231699 w 337212"/>
              <a:gd name="connsiteY32" fmla="*/ 82550 h 309563"/>
              <a:gd name="connsiteX33" fmla="*/ 243745 w 337212"/>
              <a:gd name="connsiteY33" fmla="*/ 82550 h 309563"/>
              <a:gd name="connsiteX34" fmla="*/ 262484 w 337212"/>
              <a:gd name="connsiteY34" fmla="*/ 82550 h 309563"/>
              <a:gd name="connsiteX35" fmla="*/ 273192 w 337212"/>
              <a:gd name="connsiteY35" fmla="*/ 89117 h 309563"/>
              <a:gd name="connsiteX36" fmla="*/ 297285 w 337212"/>
              <a:gd name="connsiteY36" fmla="*/ 160041 h 309563"/>
              <a:gd name="connsiteX37" fmla="*/ 291931 w 337212"/>
              <a:gd name="connsiteY37" fmla="*/ 171861 h 309563"/>
              <a:gd name="connsiteX38" fmla="*/ 279885 w 337212"/>
              <a:gd name="connsiteY38" fmla="*/ 166608 h 309563"/>
              <a:gd name="connsiteX39" fmla="*/ 271854 w 337212"/>
              <a:gd name="connsiteY39" fmla="*/ 144280 h 309563"/>
              <a:gd name="connsiteX40" fmla="*/ 271854 w 337212"/>
              <a:gd name="connsiteY40" fmla="*/ 253292 h 309563"/>
              <a:gd name="connsiteX41" fmla="*/ 259807 w 337212"/>
              <a:gd name="connsiteY41" fmla="*/ 265113 h 309563"/>
              <a:gd name="connsiteX42" fmla="*/ 247761 w 337212"/>
              <a:gd name="connsiteY42" fmla="*/ 253292 h 309563"/>
              <a:gd name="connsiteX43" fmla="*/ 247761 w 337212"/>
              <a:gd name="connsiteY43" fmla="*/ 183682 h 309563"/>
              <a:gd name="connsiteX44" fmla="*/ 258469 w 337212"/>
              <a:gd name="connsiteY44" fmla="*/ 160041 h 309563"/>
              <a:gd name="connsiteX45" fmla="*/ 231699 w 337212"/>
              <a:gd name="connsiteY45" fmla="*/ 82550 h 309563"/>
              <a:gd name="connsiteX46" fmla="*/ 177724 w 337212"/>
              <a:gd name="connsiteY46" fmla="*/ 77788 h 309563"/>
              <a:gd name="connsiteX47" fmla="*/ 214510 w 337212"/>
              <a:gd name="connsiteY47" fmla="*/ 77788 h 309563"/>
              <a:gd name="connsiteX48" fmla="*/ 225021 w 337212"/>
              <a:gd name="connsiteY48" fmla="*/ 85643 h 309563"/>
              <a:gd name="connsiteX49" fmla="*/ 252610 w 337212"/>
              <a:gd name="connsiteY49" fmla="*/ 162884 h 309563"/>
              <a:gd name="connsiteX50" fmla="*/ 246041 w 337212"/>
              <a:gd name="connsiteY50" fmla="*/ 175976 h 309563"/>
              <a:gd name="connsiteX51" fmla="*/ 231590 w 337212"/>
              <a:gd name="connsiteY51" fmla="*/ 169430 h 309563"/>
              <a:gd name="connsiteX52" fmla="*/ 223707 w 337212"/>
              <a:gd name="connsiteY52" fmla="*/ 145865 h 309563"/>
              <a:gd name="connsiteX53" fmla="*/ 223707 w 337212"/>
              <a:gd name="connsiteY53" fmla="*/ 266309 h 309563"/>
              <a:gd name="connsiteX54" fmla="*/ 210569 w 337212"/>
              <a:gd name="connsiteY54" fmla="*/ 279401 h 309563"/>
              <a:gd name="connsiteX55" fmla="*/ 198745 w 337212"/>
              <a:gd name="connsiteY55" fmla="*/ 266309 h 309563"/>
              <a:gd name="connsiteX56" fmla="*/ 198745 w 337212"/>
              <a:gd name="connsiteY56" fmla="*/ 189068 h 309563"/>
              <a:gd name="connsiteX57" fmla="*/ 197759 w 337212"/>
              <a:gd name="connsiteY57" fmla="*/ 189068 h 309563"/>
              <a:gd name="connsiteX58" fmla="*/ 194803 w 337212"/>
              <a:gd name="connsiteY58" fmla="*/ 189068 h 309563"/>
              <a:gd name="connsiteX59" fmla="*/ 206628 w 337212"/>
              <a:gd name="connsiteY59" fmla="*/ 178595 h 309563"/>
              <a:gd name="connsiteX60" fmla="*/ 206628 w 337212"/>
              <a:gd name="connsiteY60" fmla="*/ 162884 h 309563"/>
              <a:gd name="connsiteX61" fmla="*/ 177724 w 337212"/>
              <a:gd name="connsiteY61" fmla="*/ 79097 h 309563"/>
              <a:gd name="connsiteX62" fmla="*/ 177724 w 337212"/>
              <a:gd name="connsiteY62" fmla="*/ 77788 h 309563"/>
              <a:gd name="connsiteX63" fmla="*/ 120574 w 337212"/>
              <a:gd name="connsiteY63" fmla="*/ 73025 h 309563"/>
              <a:gd name="connsiteX64" fmla="*/ 157008 w 337212"/>
              <a:gd name="connsiteY64" fmla="*/ 73025 h 309563"/>
              <a:gd name="connsiteX65" fmla="*/ 168720 w 337212"/>
              <a:gd name="connsiteY65" fmla="*/ 80953 h 309563"/>
              <a:gd name="connsiteX66" fmla="*/ 197347 w 337212"/>
              <a:gd name="connsiteY66" fmla="*/ 166840 h 309563"/>
              <a:gd name="connsiteX67" fmla="*/ 190840 w 337212"/>
              <a:gd name="connsiteY67" fmla="*/ 181375 h 309563"/>
              <a:gd name="connsiteX68" fmla="*/ 176527 w 337212"/>
              <a:gd name="connsiteY68" fmla="*/ 173447 h 309563"/>
              <a:gd name="connsiteX69" fmla="*/ 167418 w 337212"/>
              <a:gd name="connsiteY69" fmla="*/ 148341 h 309563"/>
              <a:gd name="connsiteX70" fmla="*/ 167418 w 337212"/>
              <a:gd name="connsiteY70" fmla="*/ 279153 h 309563"/>
              <a:gd name="connsiteX71" fmla="*/ 153105 w 337212"/>
              <a:gd name="connsiteY71" fmla="*/ 293688 h 309563"/>
              <a:gd name="connsiteX72" fmla="*/ 140093 w 337212"/>
              <a:gd name="connsiteY72" fmla="*/ 279153 h 309563"/>
              <a:gd name="connsiteX73" fmla="*/ 140093 w 337212"/>
              <a:gd name="connsiteY73" fmla="*/ 195909 h 309563"/>
              <a:gd name="connsiteX74" fmla="*/ 133586 w 337212"/>
              <a:gd name="connsiteY74" fmla="*/ 195909 h 309563"/>
              <a:gd name="connsiteX75" fmla="*/ 138791 w 337212"/>
              <a:gd name="connsiteY75" fmla="*/ 194588 h 309563"/>
              <a:gd name="connsiteX76" fmla="*/ 151804 w 337212"/>
              <a:gd name="connsiteY76" fmla="*/ 166840 h 309563"/>
              <a:gd name="connsiteX77" fmla="*/ 120574 w 337212"/>
              <a:gd name="connsiteY77" fmla="*/ 73025 h 309563"/>
              <a:gd name="connsiteX78" fmla="*/ 46220 w 337212"/>
              <a:gd name="connsiteY78" fmla="*/ 66675 h 309563"/>
              <a:gd name="connsiteX79" fmla="*/ 72821 w 337212"/>
              <a:gd name="connsiteY79" fmla="*/ 66675 h 309563"/>
              <a:gd name="connsiteX80" fmla="*/ 98092 w 337212"/>
              <a:gd name="connsiteY80" fmla="*/ 66675 h 309563"/>
              <a:gd name="connsiteX81" fmla="*/ 111393 w 337212"/>
              <a:gd name="connsiteY81" fmla="*/ 74595 h 309563"/>
              <a:gd name="connsiteX82" fmla="*/ 143315 w 337212"/>
              <a:gd name="connsiteY82" fmla="*/ 169638 h 309563"/>
              <a:gd name="connsiteX83" fmla="*/ 135334 w 337212"/>
              <a:gd name="connsiteY83" fmla="*/ 185479 h 309563"/>
              <a:gd name="connsiteX84" fmla="*/ 119374 w 337212"/>
              <a:gd name="connsiteY84" fmla="*/ 177559 h 309563"/>
              <a:gd name="connsiteX85" fmla="*/ 108733 w 337212"/>
              <a:gd name="connsiteY85" fmla="*/ 148518 h 309563"/>
              <a:gd name="connsiteX86" fmla="*/ 108733 w 337212"/>
              <a:gd name="connsiteY86" fmla="*/ 295043 h 309563"/>
              <a:gd name="connsiteX87" fmla="*/ 94102 w 337212"/>
              <a:gd name="connsiteY87" fmla="*/ 309563 h 309563"/>
              <a:gd name="connsiteX88" fmla="*/ 78141 w 337212"/>
              <a:gd name="connsiteY88" fmla="*/ 295043 h 309563"/>
              <a:gd name="connsiteX89" fmla="*/ 78141 w 337212"/>
              <a:gd name="connsiteY89" fmla="*/ 202640 h 309563"/>
              <a:gd name="connsiteX90" fmla="*/ 66171 w 337212"/>
              <a:gd name="connsiteY90" fmla="*/ 202640 h 309563"/>
              <a:gd name="connsiteX91" fmla="*/ 66171 w 337212"/>
              <a:gd name="connsiteY91" fmla="*/ 295043 h 309563"/>
              <a:gd name="connsiteX92" fmla="*/ 50210 w 337212"/>
              <a:gd name="connsiteY92" fmla="*/ 309563 h 309563"/>
              <a:gd name="connsiteX93" fmla="*/ 35579 w 337212"/>
              <a:gd name="connsiteY93" fmla="*/ 295043 h 309563"/>
              <a:gd name="connsiteX94" fmla="*/ 35579 w 337212"/>
              <a:gd name="connsiteY94" fmla="*/ 148518 h 309563"/>
              <a:gd name="connsiteX95" fmla="*/ 24938 w 337212"/>
              <a:gd name="connsiteY95" fmla="*/ 177559 h 309563"/>
              <a:gd name="connsiteX96" fmla="*/ 8978 w 337212"/>
              <a:gd name="connsiteY96" fmla="*/ 185479 h 309563"/>
              <a:gd name="connsiteX97" fmla="*/ 997 w 337212"/>
              <a:gd name="connsiteY97" fmla="*/ 169638 h 309563"/>
              <a:gd name="connsiteX98" fmla="*/ 32919 w 337212"/>
              <a:gd name="connsiteY98" fmla="*/ 74595 h 309563"/>
              <a:gd name="connsiteX99" fmla="*/ 46220 w 337212"/>
              <a:gd name="connsiteY99" fmla="*/ 66675 h 309563"/>
              <a:gd name="connsiteX100" fmla="*/ 289643 w 337212"/>
              <a:gd name="connsiteY100" fmla="*/ 49213 h 309563"/>
              <a:gd name="connsiteX101" fmla="*/ 309487 w 337212"/>
              <a:gd name="connsiteY101" fmla="*/ 68263 h 309563"/>
              <a:gd name="connsiteX102" fmla="*/ 289643 w 337212"/>
              <a:gd name="connsiteY102" fmla="*/ 87313 h 309563"/>
              <a:gd name="connsiteX103" fmla="*/ 269799 w 337212"/>
              <a:gd name="connsiteY103" fmla="*/ 68263 h 309563"/>
              <a:gd name="connsiteX104" fmla="*/ 271122 w 337212"/>
              <a:gd name="connsiteY104" fmla="*/ 68263 h 309563"/>
              <a:gd name="connsiteX105" fmla="*/ 272445 w 337212"/>
              <a:gd name="connsiteY105" fmla="*/ 59373 h 309563"/>
              <a:gd name="connsiteX106" fmla="*/ 289643 w 337212"/>
              <a:gd name="connsiteY106" fmla="*/ 49213 h 309563"/>
              <a:gd name="connsiteX107" fmla="*/ 244544 w 337212"/>
              <a:gd name="connsiteY107" fmla="*/ 33338 h 309563"/>
              <a:gd name="connsiteX108" fmla="*/ 266625 w 337212"/>
              <a:gd name="connsiteY108" fmla="*/ 55699 h 309563"/>
              <a:gd name="connsiteX109" fmla="*/ 244544 w 337212"/>
              <a:gd name="connsiteY109" fmla="*/ 79376 h 309563"/>
              <a:gd name="connsiteX110" fmla="*/ 223762 w 337212"/>
              <a:gd name="connsiteY110" fmla="*/ 63592 h 309563"/>
              <a:gd name="connsiteX111" fmla="*/ 226360 w 337212"/>
              <a:gd name="connsiteY111" fmla="*/ 49123 h 309563"/>
              <a:gd name="connsiteX112" fmla="*/ 226360 w 337212"/>
              <a:gd name="connsiteY112" fmla="*/ 43861 h 309563"/>
              <a:gd name="connsiteX113" fmla="*/ 244544 w 337212"/>
              <a:gd name="connsiteY113" fmla="*/ 33338 h 309563"/>
              <a:gd name="connsiteX114" fmla="*/ 192806 w 337212"/>
              <a:gd name="connsiteY114" fmla="*/ 23813 h 309563"/>
              <a:gd name="connsiteX115" fmla="*/ 217412 w 337212"/>
              <a:gd name="connsiteY115" fmla="*/ 48420 h 309563"/>
              <a:gd name="connsiteX116" fmla="*/ 192806 w 337212"/>
              <a:gd name="connsiteY116" fmla="*/ 73026 h 309563"/>
              <a:gd name="connsiteX117" fmla="*/ 168199 w 337212"/>
              <a:gd name="connsiteY117" fmla="*/ 51010 h 309563"/>
              <a:gd name="connsiteX118" fmla="*/ 170789 w 337212"/>
              <a:gd name="connsiteY118" fmla="*/ 39354 h 309563"/>
              <a:gd name="connsiteX119" fmla="*/ 170789 w 337212"/>
              <a:gd name="connsiteY119" fmla="*/ 38059 h 309563"/>
              <a:gd name="connsiteX120" fmla="*/ 192806 w 337212"/>
              <a:gd name="connsiteY120" fmla="*/ 23813 h 309563"/>
              <a:gd name="connsiteX121" fmla="*/ 133275 w 337212"/>
              <a:gd name="connsiteY121" fmla="*/ 12700 h 309563"/>
              <a:gd name="connsiteX122" fmla="*/ 160262 w 337212"/>
              <a:gd name="connsiteY122" fmla="*/ 39029 h 309563"/>
              <a:gd name="connsiteX123" fmla="*/ 133275 w 337212"/>
              <a:gd name="connsiteY123" fmla="*/ 66675 h 309563"/>
              <a:gd name="connsiteX124" fmla="*/ 106287 w 337212"/>
              <a:gd name="connsiteY124" fmla="*/ 48245 h 309563"/>
              <a:gd name="connsiteX125" fmla="*/ 111685 w 337212"/>
              <a:gd name="connsiteY125" fmla="*/ 29814 h 309563"/>
              <a:gd name="connsiteX126" fmla="*/ 110335 w 337212"/>
              <a:gd name="connsiteY126" fmla="*/ 23232 h 309563"/>
              <a:gd name="connsiteX127" fmla="*/ 133275 w 337212"/>
              <a:gd name="connsiteY127" fmla="*/ 12700 h 309563"/>
              <a:gd name="connsiteX128" fmla="*/ 72809 w 337212"/>
              <a:gd name="connsiteY128" fmla="*/ 0 h 309563"/>
              <a:gd name="connsiteX129" fmla="*/ 101525 w 337212"/>
              <a:gd name="connsiteY129" fmla="*/ 30163 h 309563"/>
              <a:gd name="connsiteX130" fmla="*/ 72809 w 337212"/>
              <a:gd name="connsiteY130" fmla="*/ 60325 h 309563"/>
              <a:gd name="connsiteX131" fmla="*/ 42787 w 337212"/>
              <a:gd name="connsiteY131" fmla="*/ 30163 h 309563"/>
              <a:gd name="connsiteX132" fmla="*/ 72809 w 337212"/>
              <a:gd name="connsiteY132" fmla="*/ 0 h 309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Lst>
            <a:rect l="l" t="t" r="r" b="b"/>
            <a:pathLst>
              <a:path w="337212" h="309563">
                <a:moveTo>
                  <a:pt x="117399" y="192088"/>
                </a:moveTo>
                <a:cubicBezTo>
                  <a:pt x="121632" y="194720"/>
                  <a:pt x="125866" y="196036"/>
                  <a:pt x="130099" y="196036"/>
                </a:cubicBezTo>
                <a:cubicBezTo>
                  <a:pt x="130099" y="196036"/>
                  <a:pt x="130099" y="196036"/>
                  <a:pt x="130099" y="278941"/>
                </a:cubicBezTo>
                <a:cubicBezTo>
                  <a:pt x="130099" y="285521"/>
                  <a:pt x="124455" y="290785"/>
                  <a:pt x="117399" y="292101"/>
                </a:cubicBezTo>
                <a:close/>
                <a:moveTo>
                  <a:pt x="176137" y="187325"/>
                </a:moveTo>
                <a:cubicBezTo>
                  <a:pt x="179841" y="189956"/>
                  <a:pt x="183546" y="191271"/>
                  <a:pt x="187250" y="191271"/>
                </a:cubicBezTo>
                <a:cubicBezTo>
                  <a:pt x="187250" y="191271"/>
                  <a:pt x="187250" y="191271"/>
                  <a:pt x="187250" y="267562"/>
                </a:cubicBezTo>
                <a:cubicBezTo>
                  <a:pt x="187250" y="274139"/>
                  <a:pt x="182311" y="279400"/>
                  <a:pt x="176137" y="279400"/>
                </a:cubicBezTo>
                <a:cubicBezTo>
                  <a:pt x="176137" y="279400"/>
                  <a:pt x="176137" y="279400"/>
                  <a:pt x="176137" y="187325"/>
                </a:cubicBezTo>
                <a:close/>
                <a:moveTo>
                  <a:pt x="231699" y="180975"/>
                </a:moveTo>
                <a:cubicBezTo>
                  <a:pt x="233967" y="183646"/>
                  <a:pt x="236235" y="183646"/>
                  <a:pt x="239637" y="184982"/>
                </a:cubicBezTo>
                <a:cubicBezTo>
                  <a:pt x="239637" y="184982"/>
                  <a:pt x="239637" y="184982"/>
                  <a:pt x="239637" y="254429"/>
                </a:cubicBezTo>
                <a:cubicBezTo>
                  <a:pt x="239637" y="259771"/>
                  <a:pt x="236235" y="263778"/>
                  <a:pt x="231699" y="265113"/>
                </a:cubicBezTo>
                <a:close/>
                <a:moveTo>
                  <a:pt x="277737" y="177800"/>
                </a:moveTo>
                <a:cubicBezTo>
                  <a:pt x="280458" y="179099"/>
                  <a:pt x="283180" y="180398"/>
                  <a:pt x="287262" y="180398"/>
                </a:cubicBezTo>
                <a:cubicBezTo>
                  <a:pt x="287262" y="180398"/>
                  <a:pt x="287262" y="180398"/>
                  <a:pt x="287262" y="238847"/>
                </a:cubicBezTo>
                <a:cubicBezTo>
                  <a:pt x="287262" y="244043"/>
                  <a:pt x="283180" y="247939"/>
                  <a:pt x="277737" y="249238"/>
                </a:cubicBezTo>
                <a:close/>
                <a:moveTo>
                  <a:pt x="280912" y="92075"/>
                </a:moveTo>
                <a:cubicBezTo>
                  <a:pt x="282241" y="92075"/>
                  <a:pt x="306164" y="92075"/>
                  <a:pt x="307493" y="92075"/>
                </a:cubicBezTo>
                <a:cubicBezTo>
                  <a:pt x="311481" y="92075"/>
                  <a:pt x="314139" y="94694"/>
                  <a:pt x="315468" y="97314"/>
                </a:cubicBezTo>
                <a:cubicBezTo>
                  <a:pt x="315468" y="97314"/>
                  <a:pt x="315468" y="97314"/>
                  <a:pt x="336733" y="158869"/>
                </a:cubicBezTo>
                <a:cubicBezTo>
                  <a:pt x="338062" y="162798"/>
                  <a:pt x="336733" y="168037"/>
                  <a:pt x="331417" y="169347"/>
                </a:cubicBezTo>
                <a:cubicBezTo>
                  <a:pt x="327430" y="170657"/>
                  <a:pt x="322113" y="168037"/>
                  <a:pt x="320784" y="164108"/>
                </a:cubicBezTo>
                <a:cubicBezTo>
                  <a:pt x="320784" y="164108"/>
                  <a:pt x="320784" y="164108"/>
                  <a:pt x="314139" y="145772"/>
                </a:cubicBezTo>
                <a:cubicBezTo>
                  <a:pt x="314139" y="145772"/>
                  <a:pt x="314139" y="145772"/>
                  <a:pt x="314139" y="238761"/>
                </a:cubicBezTo>
                <a:cubicBezTo>
                  <a:pt x="314139" y="243999"/>
                  <a:pt x="310152" y="249238"/>
                  <a:pt x="304835" y="249238"/>
                </a:cubicBezTo>
                <a:cubicBezTo>
                  <a:pt x="299519" y="249238"/>
                  <a:pt x="294203" y="243999"/>
                  <a:pt x="294203" y="238761"/>
                </a:cubicBezTo>
                <a:cubicBezTo>
                  <a:pt x="294203" y="238761"/>
                  <a:pt x="294203" y="238761"/>
                  <a:pt x="294203" y="179824"/>
                </a:cubicBezTo>
                <a:cubicBezTo>
                  <a:pt x="294203" y="179824"/>
                  <a:pt x="294203" y="179824"/>
                  <a:pt x="288886" y="179824"/>
                </a:cubicBezTo>
                <a:cubicBezTo>
                  <a:pt x="291545" y="179824"/>
                  <a:pt x="292874" y="179824"/>
                  <a:pt x="294203" y="178515"/>
                </a:cubicBezTo>
                <a:cubicBezTo>
                  <a:pt x="302177" y="175895"/>
                  <a:pt x="307493" y="166727"/>
                  <a:pt x="304835" y="157560"/>
                </a:cubicBezTo>
                <a:cubicBezTo>
                  <a:pt x="304835" y="157560"/>
                  <a:pt x="304835" y="157560"/>
                  <a:pt x="280912" y="92075"/>
                </a:cubicBezTo>
                <a:close/>
                <a:moveTo>
                  <a:pt x="231699" y="82550"/>
                </a:moveTo>
                <a:cubicBezTo>
                  <a:pt x="235715" y="82550"/>
                  <a:pt x="239730" y="82550"/>
                  <a:pt x="243745" y="82550"/>
                </a:cubicBezTo>
                <a:cubicBezTo>
                  <a:pt x="253115" y="82550"/>
                  <a:pt x="262484" y="82550"/>
                  <a:pt x="262484" y="82550"/>
                </a:cubicBezTo>
                <a:cubicBezTo>
                  <a:pt x="267838" y="82550"/>
                  <a:pt x="271854" y="85177"/>
                  <a:pt x="273192" y="89117"/>
                </a:cubicBezTo>
                <a:cubicBezTo>
                  <a:pt x="273192" y="89117"/>
                  <a:pt x="273192" y="89117"/>
                  <a:pt x="297285" y="160041"/>
                </a:cubicBezTo>
                <a:cubicBezTo>
                  <a:pt x="299962" y="165294"/>
                  <a:pt x="297285" y="170548"/>
                  <a:pt x="291931" y="171861"/>
                </a:cubicBezTo>
                <a:cubicBezTo>
                  <a:pt x="286577" y="174488"/>
                  <a:pt x="281223" y="170548"/>
                  <a:pt x="279885" y="166608"/>
                </a:cubicBezTo>
                <a:cubicBezTo>
                  <a:pt x="279885" y="166608"/>
                  <a:pt x="279885" y="166608"/>
                  <a:pt x="271854" y="144280"/>
                </a:cubicBezTo>
                <a:cubicBezTo>
                  <a:pt x="271854" y="144280"/>
                  <a:pt x="271854" y="144280"/>
                  <a:pt x="271854" y="253292"/>
                </a:cubicBezTo>
                <a:cubicBezTo>
                  <a:pt x="271854" y="259859"/>
                  <a:pt x="266500" y="265113"/>
                  <a:pt x="259807" y="265113"/>
                </a:cubicBezTo>
                <a:cubicBezTo>
                  <a:pt x="253115" y="265113"/>
                  <a:pt x="247761" y="259859"/>
                  <a:pt x="247761" y="253292"/>
                </a:cubicBezTo>
                <a:cubicBezTo>
                  <a:pt x="247761" y="253292"/>
                  <a:pt x="247761" y="253292"/>
                  <a:pt x="247761" y="183682"/>
                </a:cubicBezTo>
                <a:cubicBezTo>
                  <a:pt x="257130" y="179742"/>
                  <a:pt x="262484" y="169235"/>
                  <a:pt x="258469" y="160041"/>
                </a:cubicBezTo>
                <a:cubicBezTo>
                  <a:pt x="258469" y="160041"/>
                  <a:pt x="258469" y="160041"/>
                  <a:pt x="231699" y="82550"/>
                </a:cubicBezTo>
                <a:close/>
                <a:moveTo>
                  <a:pt x="177724" y="77788"/>
                </a:moveTo>
                <a:cubicBezTo>
                  <a:pt x="177724" y="77788"/>
                  <a:pt x="213196" y="77788"/>
                  <a:pt x="214510" y="77788"/>
                </a:cubicBezTo>
                <a:cubicBezTo>
                  <a:pt x="219765" y="77788"/>
                  <a:pt x="223707" y="80406"/>
                  <a:pt x="225021" y="85643"/>
                </a:cubicBezTo>
                <a:cubicBezTo>
                  <a:pt x="225021" y="85643"/>
                  <a:pt x="225021" y="85643"/>
                  <a:pt x="252610" y="162884"/>
                </a:cubicBezTo>
                <a:cubicBezTo>
                  <a:pt x="253924" y="168121"/>
                  <a:pt x="251296" y="174667"/>
                  <a:pt x="246041" y="175976"/>
                </a:cubicBezTo>
                <a:cubicBezTo>
                  <a:pt x="239472" y="178595"/>
                  <a:pt x="234217" y="175976"/>
                  <a:pt x="231590" y="169430"/>
                </a:cubicBezTo>
                <a:cubicBezTo>
                  <a:pt x="231590" y="169430"/>
                  <a:pt x="231590" y="169430"/>
                  <a:pt x="223707" y="145865"/>
                </a:cubicBezTo>
                <a:cubicBezTo>
                  <a:pt x="223707" y="145865"/>
                  <a:pt x="223707" y="145865"/>
                  <a:pt x="223707" y="266309"/>
                </a:cubicBezTo>
                <a:cubicBezTo>
                  <a:pt x="223707" y="272855"/>
                  <a:pt x="218452" y="279401"/>
                  <a:pt x="210569" y="279401"/>
                </a:cubicBezTo>
                <a:cubicBezTo>
                  <a:pt x="204000" y="279401"/>
                  <a:pt x="198745" y="272855"/>
                  <a:pt x="198745" y="266309"/>
                </a:cubicBezTo>
                <a:cubicBezTo>
                  <a:pt x="198745" y="266309"/>
                  <a:pt x="198745" y="266309"/>
                  <a:pt x="198745" y="189068"/>
                </a:cubicBezTo>
                <a:cubicBezTo>
                  <a:pt x="198745" y="189068"/>
                  <a:pt x="198745" y="189068"/>
                  <a:pt x="197759" y="189068"/>
                </a:cubicBezTo>
                <a:lnTo>
                  <a:pt x="194803" y="189068"/>
                </a:lnTo>
                <a:cubicBezTo>
                  <a:pt x="200059" y="187759"/>
                  <a:pt x="204000" y="183831"/>
                  <a:pt x="206628" y="178595"/>
                </a:cubicBezTo>
                <a:cubicBezTo>
                  <a:pt x="209255" y="173358"/>
                  <a:pt x="209255" y="168121"/>
                  <a:pt x="206628" y="162884"/>
                </a:cubicBezTo>
                <a:cubicBezTo>
                  <a:pt x="206628" y="162884"/>
                  <a:pt x="206628" y="162884"/>
                  <a:pt x="177724" y="79097"/>
                </a:cubicBezTo>
                <a:cubicBezTo>
                  <a:pt x="177724" y="79097"/>
                  <a:pt x="177724" y="77788"/>
                  <a:pt x="177724" y="77788"/>
                </a:cubicBezTo>
                <a:close/>
                <a:moveTo>
                  <a:pt x="120574" y="73025"/>
                </a:moveTo>
                <a:cubicBezTo>
                  <a:pt x="120574" y="73025"/>
                  <a:pt x="157008" y="73025"/>
                  <a:pt x="157008" y="73025"/>
                </a:cubicBezTo>
                <a:cubicBezTo>
                  <a:pt x="162213" y="73025"/>
                  <a:pt x="167418" y="75668"/>
                  <a:pt x="168720" y="80953"/>
                </a:cubicBezTo>
                <a:cubicBezTo>
                  <a:pt x="168720" y="80953"/>
                  <a:pt x="168720" y="80953"/>
                  <a:pt x="197347" y="166840"/>
                </a:cubicBezTo>
                <a:cubicBezTo>
                  <a:pt x="199949" y="172125"/>
                  <a:pt x="197347" y="178732"/>
                  <a:pt x="190840" y="181375"/>
                </a:cubicBezTo>
                <a:cubicBezTo>
                  <a:pt x="184334" y="184017"/>
                  <a:pt x="177828" y="180053"/>
                  <a:pt x="176527" y="173447"/>
                </a:cubicBezTo>
                <a:lnTo>
                  <a:pt x="167418" y="148341"/>
                </a:lnTo>
                <a:cubicBezTo>
                  <a:pt x="167418" y="148341"/>
                  <a:pt x="167418" y="148341"/>
                  <a:pt x="167418" y="279153"/>
                </a:cubicBezTo>
                <a:cubicBezTo>
                  <a:pt x="167418" y="287081"/>
                  <a:pt x="160912" y="293688"/>
                  <a:pt x="153105" y="293688"/>
                </a:cubicBezTo>
                <a:cubicBezTo>
                  <a:pt x="145297" y="293688"/>
                  <a:pt x="140093" y="287081"/>
                  <a:pt x="140093" y="279153"/>
                </a:cubicBezTo>
                <a:cubicBezTo>
                  <a:pt x="140093" y="279153"/>
                  <a:pt x="140093" y="279153"/>
                  <a:pt x="140093" y="195909"/>
                </a:cubicBezTo>
                <a:cubicBezTo>
                  <a:pt x="140093" y="195909"/>
                  <a:pt x="140093" y="195909"/>
                  <a:pt x="133586" y="195909"/>
                </a:cubicBezTo>
                <a:cubicBezTo>
                  <a:pt x="134888" y="195909"/>
                  <a:pt x="136189" y="195909"/>
                  <a:pt x="138791" y="194588"/>
                </a:cubicBezTo>
                <a:cubicBezTo>
                  <a:pt x="150502" y="190624"/>
                  <a:pt x="155707" y="177411"/>
                  <a:pt x="151804" y="166840"/>
                </a:cubicBezTo>
                <a:cubicBezTo>
                  <a:pt x="151804" y="166840"/>
                  <a:pt x="151804" y="166840"/>
                  <a:pt x="120574" y="73025"/>
                </a:cubicBezTo>
                <a:close/>
                <a:moveTo>
                  <a:pt x="46220" y="66675"/>
                </a:moveTo>
                <a:cubicBezTo>
                  <a:pt x="47550" y="66675"/>
                  <a:pt x="59520" y="66675"/>
                  <a:pt x="72821" y="66675"/>
                </a:cubicBezTo>
                <a:cubicBezTo>
                  <a:pt x="84792" y="66675"/>
                  <a:pt x="96762" y="66675"/>
                  <a:pt x="98092" y="66675"/>
                </a:cubicBezTo>
                <a:cubicBezTo>
                  <a:pt x="103413" y="66675"/>
                  <a:pt x="108733" y="69315"/>
                  <a:pt x="111393" y="74595"/>
                </a:cubicBezTo>
                <a:cubicBezTo>
                  <a:pt x="111393" y="74595"/>
                  <a:pt x="111393" y="74595"/>
                  <a:pt x="143315" y="169638"/>
                </a:cubicBezTo>
                <a:cubicBezTo>
                  <a:pt x="145975" y="176239"/>
                  <a:pt x="143315" y="184159"/>
                  <a:pt x="135334" y="185479"/>
                </a:cubicBezTo>
                <a:cubicBezTo>
                  <a:pt x="128684" y="188119"/>
                  <a:pt x="122034" y="184159"/>
                  <a:pt x="119374" y="177559"/>
                </a:cubicBezTo>
                <a:cubicBezTo>
                  <a:pt x="119374" y="177559"/>
                  <a:pt x="119374" y="177559"/>
                  <a:pt x="108733" y="148518"/>
                </a:cubicBezTo>
                <a:cubicBezTo>
                  <a:pt x="108733" y="148518"/>
                  <a:pt x="108733" y="148518"/>
                  <a:pt x="108733" y="295043"/>
                </a:cubicBezTo>
                <a:cubicBezTo>
                  <a:pt x="108733" y="302963"/>
                  <a:pt x="102083" y="309563"/>
                  <a:pt x="94102" y="309563"/>
                </a:cubicBezTo>
                <a:cubicBezTo>
                  <a:pt x="84792" y="309563"/>
                  <a:pt x="78141" y="302963"/>
                  <a:pt x="78141" y="295043"/>
                </a:cubicBezTo>
                <a:cubicBezTo>
                  <a:pt x="78141" y="295043"/>
                  <a:pt x="78141" y="295043"/>
                  <a:pt x="78141" y="202640"/>
                </a:cubicBezTo>
                <a:cubicBezTo>
                  <a:pt x="78141" y="202640"/>
                  <a:pt x="78141" y="202640"/>
                  <a:pt x="66171" y="202640"/>
                </a:cubicBezTo>
                <a:cubicBezTo>
                  <a:pt x="66171" y="202640"/>
                  <a:pt x="66171" y="202640"/>
                  <a:pt x="66171" y="295043"/>
                </a:cubicBezTo>
                <a:cubicBezTo>
                  <a:pt x="66171" y="302963"/>
                  <a:pt x="59520" y="309563"/>
                  <a:pt x="50210" y="309563"/>
                </a:cubicBezTo>
                <a:cubicBezTo>
                  <a:pt x="42229" y="309563"/>
                  <a:pt x="35579" y="302963"/>
                  <a:pt x="35579" y="295043"/>
                </a:cubicBezTo>
                <a:cubicBezTo>
                  <a:pt x="35579" y="295043"/>
                  <a:pt x="35579" y="295043"/>
                  <a:pt x="35579" y="148518"/>
                </a:cubicBezTo>
                <a:cubicBezTo>
                  <a:pt x="35579" y="148518"/>
                  <a:pt x="35579" y="148518"/>
                  <a:pt x="24938" y="177559"/>
                </a:cubicBezTo>
                <a:cubicBezTo>
                  <a:pt x="22278" y="184159"/>
                  <a:pt x="15628" y="188119"/>
                  <a:pt x="8978" y="185479"/>
                </a:cubicBezTo>
                <a:cubicBezTo>
                  <a:pt x="997" y="184159"/>
                  <a:pt x="-1663" y="176239"/>
                  <a:pt x="997" y="169638"/>
                </a:cubicBezTo>
                <a:cubicBezTo>
                  <a:pt x="997" y="169638"/>
                  <a:pt x="997" y="169638"/>
                  <a:pt x="32919" y="74595"/>
                </a:cubicBezTo>
                <a:cubicBezTo>
                  <a:pt x="35579" y="69315"/>
                  <a:pt x="40899" y="66675"/>
                  <a:pt x="46220" y="66675"/>
                </a:cubicBezTo>
                <a:close/>
                <a:moveTo>
                  <a:pt x="289643" y="49213"/>
                </a:moveTo>
                <a:cubicBezTo>
                  <a:pt x="301549" y="49213"/>
                  <a:pt x="309487" y="58103"/>
                  <a:pt x="309487" y="68263"/>
                </a:cubicBezTo>
                <a:cubicBezTo>
                  <a:pt x="309487" y="79693"/>
                  <a:pt x="300227" y="87313"/>
                  <a:pt x="289643" y="87313"/>
                </a:cubicBezTo>
                <a:cubicBezTo>
                  <a:pt x="280383" y="87313"/>
                  <a:pt x="269799" y="79693"/>
                  <a:pt x="269799" y="68263"/>
                </a:cubicBezTo>
                <a:cubicBezTo>
                  <a:pt x="269799" y="68263"/>
                  <a:pt x="271122" y="68263"/>
                  <a:pt x="271122" y="68263"/>
                </a:cubicBezTo>
                <a:cubicBezTo>
                  <a:pt x="271122" y="65723"/>
                  <a:pt x="272445" y="63183"/>
                  <a:pt x="272445" y="59373"/>
                </a:cubicBezTo>
                <a:cubicBezTo>
                  <a:pt x="276414" y="54293"/>
                  <a:pt x="283028" y="49213"/>
                  <a:pt x="289643" y="49213"/>
                </a:cubicBezTo>
                <a:close/>
                <a:moveTo>
                  <a:pt x="244544" y="33338"/>
                </a:moveTo>
                <a:cubicBezTo>
                  <a:pt x="257533" y="33338"/>
                  <a:pt x="266625" y="43861"/>
                  <a:pt x="266625" y="55699"/>
                </a:cubicBezTo>
                <a:cubicBezTo>
                  <a:pt x="266625" y="68853"/>
                  <a:pt x="256234" y="79376"/>
                  <a:pt x="244544" y="79376"/>
                </a:cubicBezTo>
                <a:cubicBezTo>
                  <a:pt x="235452" y="79376"/>
                  <a:pt x="226360" y="72799"/>
                  <a:pt x="223762" y="63592"/>
                </a:cubicBezTo>
                <a:cubicBezTo>
                  <a:pt x="225061" y="59645"/>
                  <a:pt x="226360" y="54384"/>
                  <a:pt x="226360" y="49123"/>
                </a:cubicBezTo>
                <a:cubicBezTo>
                  <a:pt x="226360" y="47807"/>
                  <a:pt x="226360" y="46492"/>
                  <a:pt x="226360" y="43861"/>
                </a:cubicBezTo>
                <a:cubicBezTo>
                  <a:pt x="230256" y="37284"/>
                  <a:pt x="236751" y="33338"/>
                  <a:pt x="244544" y="33338"/>
                </a:cubicBezTo>
                <a:close/>
                <a:moveTo>
                  <a:pt x="192806" y="23813"/>
                </a:moveTo>
                <a:cubicBezTo>
                  <a:pt x="205756" y="23813"/>
                  <a:pt x="217412" y="35469"/>
                  <a:pt x="217412" y="48420"/>
                </a:cubicBezTo>
                <a:cubicBezTo>
                  <a:pt x="217412" y="62665"/>
                  <a:pt x="205756" y="73026"/>
                  <a:pt x="192806" y="73026"/>
                </a:cubicBezTo>
                <a:cubicBezTo>
                  <a:pt x="179855" y="73026"/>
                  <a:pt x="169494" y="63961"/>
                  <a:pt x="168199" y="51010"/>
                </a:cubicBezTo>
                <a:cubicBezTo>
                  <a:pt x="169494" y="48420"/>
                  <a:pt x="170789" y="44534"/>
                  <a:pt x="170789" y="39354"/>
                </a:cubicBezTo>
                <a:cubicBezTo>
                  <a:pt x="170789" y="39354"/>
                  <a:pt x="170789" y="39354"/>
                  <a:pt x="170789" y="38059"/>
                </a:cubicBezTo>
                <a:cubicBezTo>
                  <a:pt x="174674" y="30288"/>
                  <a:pt x="182445" y="23813"/>
                  <a:pt x="192806" y="23813"/>
                </a:cubicBezTo>
                <a:close/>
                <a:moveTo>
                  <a:pt x="133275" y="12700"/>
                </a:moveTo>
                <a:cubicBezTo>
                  <a:pt x="148118" y="12700"/>
                  <a:pt x="160262" y="24548"/>
                  <a:pt x="160262" y="39029"/>
                </a:cubicBezTo>
                <a:cubicBezTo>
                  <a:pt x="160262" y="54827"/>
                  <a:pt x="148118" y="66675"/>
                  <a:pt x="133275" y="66675"/>
                </a:cubicBezTo>
                <a:cubicBezTo>
                  <a:pt x="121130" y="66675"/>
                  <a:pt x="110335" y="60093"/>
                  <a:pt x="106287" y="48245"/>
                </a:cubicBezTo>
                <a:cubicBezTo>
                  <a:pt x="108986" y="42979"/>
                  <a:pt x="111685" y="36396"/>
                  <a:pt x="111685" y="29814"/>
                </a:cubicBezTo>
                <a:cubicBezTo>
                  <a:pt x="111685" y="27181"/>
                  <a:pt x="110335" y="25865"/>
                  <a:pt x="110335" y="23232"/>
                </a:cubicBezTo>
                <a:cubicBezTo>
                  <a:pt x="115733" y="16649"/>
                  <a:pt x="123829" y="12700"/>
                  <a:pt x="133275" y="12700"/>
                </a:cubicBezTo>
                <a:close/>
                <a:moveTo>
                  <a:pt x="72809" y="0"/>
                </a:moveTo>
                <a:cubicBezTo>
                  <a:pt x="88472" y="0"/>
                  <a:pt x="101525" y="14426"/>
                  <a:pt x="101525" y="30163"/>
                </a:cubicBezTo>
                <a:cubicBezTo>
                  <a:pt x="101525" y="47211"/>
                  <a:pt x="87167" y="60325"/>
                  <a:pt x="72809" y="60325"/>
                </a:cubicBezTo>
                <a:cubicBezTo>
                  <a:pt x="57145" y="60325"/>
                  <a:pt x="42787" y="47211"/>
                  <a:pt x="42787" y="30163"/>
                </a:cubicBezTo>
                <a:cubicBezTo>
                  <a:pt x="42787" y="14426"/>
                  <a:pt x="55840" y="0"/>
                  <a:pt x="72809"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39" name="椭圆 34"/>
          <p:cNvSpPr/>
          <p:nvPr/>
        </p:nvSpPr>
        <p:spPr>
          <a:xfrm>
            <a:off x="10818750" y="4165763"/>
            <a:ext cx="355274" cy="355274"/>
          </a:xfrm>
          <a:custGeom>
            <a:avLst/>
            <a:gdLst>
              <a:gd name="connsiteX0" fmla="*/ 157638 w 338138"/>
              <a:gd name="connsiteY0" fmla="*/ 144463 h 338138"/>
              <a:gd name="connsiteX1" fmla="*/ 165544 w 338138"/>
              <a:gd name="connsiteY1" fmla="*/ 148443 h 338138"/>
              <a:gd name="connsiteX2" fmla="*/ 249865 w 338138"/>
              <a:gd name="connsiteY2" fmla="*/ 233341 h 338138"/>
              <a:gd name="connsiteX3" fmla="*/ 280167 w 338138"/>
              <a:gd name="connsiteY3" fmla="*/ 232015 h 338138"/>
              <a:gd name="connsiteX4" fmla="*/ 286755 w 338138"/>
              <a:gd name="connsiteY4" fmla="*/ 234668 h 338138"/>
              <a:gd name="connsiteX5" fmla="*/ 335503 w 338138"/>
              <a:gd name="connsiteY5" fmla="*/ 283750 h 338138"/>
              <a:gd name="connsiteX6" fmla="*/ 338138 w 338138"/>
              <a:gd name="connsiteY6" fmla="*/ 293036 h 338138"/>
              <a:gd name="connsiteX7" fmla="*/ 330233 w 338138"/>
              <a:gd name="connsiteY7" fmla="*/ 298342 h 338138"/>
              <a:gd name="connsiteX8" fmla="*/ 311788 w 338138"/>
              <a:gd name="connsiteY8" fmla="*/ 303648 h 338138"/>
              <a:gd name="connsiteX9" fmla="*/ 303883 w 338138"/>
              <a:gd name="connsiteY9" fmla="*/ 310281 h 338138"/>
              <a:gd name="connsiteX10" fmla="*/ 299930 w 338138"/>
              <a:gd name="connsiteY10" fmla="*/ 331505 h 338138"/>
              <a:gd name="connsiteX11" fmla="*/ 293343 w 338138"/>
              <a:gd name="connsiteY11" fmla="*/ 338138 h 338138"/>
              <a:gd name="connsiteX12" fmla="*/ 290708 w 338138"/>
              <a:gd name="connsiteY12" fmla="*/ 338138 h 338138"/>
              <a:gd name="connsiteX13" fmla="*/ 284120 w 338138"/>
              <a:gd name="connsiteY13" fmla="*/ 335485 h 338138"/>
              <a:gd name="connsiteX14" fmla="*/ 235372 w 338138"/>
              <a:gd name="connsiteY14" fmla="*/ 286403 h 338138"/>
              <a:gd name="connsiteX15" fmla="*/ 232737 w 338138"/>
              <a:gd name="connsiteY15" fmla="*/ 279770 h 338138"/>
              <a:gd name="connsiteX16" fmla="*/ 234054 w 338138"/>
              <a:gd name="connsiteY16" fmla="*/ 249260 h 338138"/>
              <a:gd name="connsiteX17" fmla="*/ 149733 w 338138"/>
              <a:gd name="connsiteY17" fmla="*/ 164361 h 338138"/>
              <a:gd name="connsiteX18" fmla="*/ 149733 w 338138"/>
              <a:gd name="connsiteY18" fmla="*/ 148443 h 338138"/>
              <a:gd name="connsiteX19" fmla="*/ 157638 w 338138"/>
              <a:gd name="connsiteY19" fmla="*/ 144463 h 338138"/>
              <a:gd name="connsiteX20" fmla="*/ 145922 w 338138"/>
              <a:gd name="connsiteY20" fmla="*/ 120650 h 338138"/>
              <a:gd name="connsiteX21" fmla="*/ 169863 w 338138"/>
              <a:gd name="connsiteY21" fmla="*/ 137383 h 338138"/>
              <a:gd name="connsiteX22" fmla="*/ 157893 w 338138"/>
              <a:gd name="connsiteY22" fmla="*/ 133522 h 338138"/>
              <a:gd name="connsiteX23" fmla="*/ 141931 w 338138"/>
              <a:gd name="connsiteY23" fmla="*/ 141245 h 338138"/>
              <a:gd name="connsiteX24" fmla="*/ 137941 w 338138"/>
              <a:gd name="connsiteY24" fmla="*/ 168275 h 338138"/>
              <a:gd name="connsiteX25" fmla="*/ 120650 w 338138"/>
              <a:gd name="connsiteY25" fmla="*/ 145106 h 338138"/>
              <a:gd name="connsiteX26" fmla="*/ 145922 w 338138"/>
              <a:gd name="connsiteY26" fmla="*/ 120650 h 338138"/>
              <a:gd name="connsiteX27" fmla="*/ 146051 w 338138"/>
              <a:gd name="connsiteY27" fmla="*/ 60325 h 338138"/>
              <a:gd name="connsiteX28" fmla="*/ 230188 w 338138"/>
              <a:gd name="connsiteY28" fmla="*/ 145257 h 338138"/>
              <a:gd name="connsiteX29" fmla="*/ 219671 w 338138"/>
              <a:gd name="connsiteY29" fmla="*/ 186395 h 338138"/>
              <a:gd name="connsiteX30" fmla="*/ 193378 w 338138"/>
              <a:gd name="connsiteY30" fmla="*/ 161181 h 338138"/>
              <a:gd name="connsiteX31" fmla="*/ 196007 w 338138"/>
              <a:gd name="connsiteY31" fmla="*/ 145257 h 338138"/>
              <a:gd name="connsiteX32" fmla="*/ 146051 w 338138"/>
              <a:gd name="connsiteY32" fmla="*/ 94828 h 338138"/>
              <a:gd name="connsiteX33" fmla="*/ 96094 w 338138"/>
              <a:gd name="connsiteY33" fmla="*/ 145257 h 338138"/>
              <a:gd name="connsiteX34" fmla="*/ 146051 w 338138"/>
              <a:gd name="connsiteY34" fmla="*/ 195685 h 338138"/>
              <a:gd name="connsiteX35" fmla="*/ 161827 w 338138"/>
              <a:gd name="connsiteY35" fmla="*/ 193031 h 338138"/>
              <a:gd name="connsiteX36" fmla="*/ 188119 w 338138"/>
              <a:gd name="connsiteY36" fmla="*/ 219572 h 338138"/>
              <a:gd name="connsiteX37" fmla="*/ 146051 w 338138"/>
              <a:gd name="connsiteY37" fmla="*/ 230188 h 338138"/>
              <a:gd name="connsiteX38" fmla="*/ 61913 w 338138"/>
              <a:gd name="connsiteY38" fmla="*/ 145257 h 338138"/>
              <a:gd name="connsiteX39" fmla="*/ 146051 w 338138"/>
              <a:gd name="connsiteY39" fmla="*/ 60325 h 338138"/>
              <a:gd name="connsiteX40" fmla="*/ 145257 w 338138"/>
              <a:gd name="connsiteY40" fmla="*/ 0 h 338138"/>
              <a:gd name="connsiteX41" fmla="*/ 290513 w 338138"/>
              <a:gd name="connsiteY41" fmla="*/ 145257 h 338138"/>
              <a:gd name="connsiteX42" fmla="*/ 269385 w 338138"/>
              <a:gd name="connsiteY42" fmla="*/ 221846 h 338138"/>
              <a:gd name="connsiteX43" fmla="*/ 254859 w 338138"/>
              <a:gd name="connsiteY43" fmla="*/ 221846 h 338138"/>
              <a:gd name="connsiteX44" fmla="*/ 239013 w 338138"/>
              <a:gd name="connsiteY44" fmla="*/ 206000 h 338138"/>
              <a:gd name="connsiteX45" fmla="*/ 256180 w 338138"/>
              <a:gd name="connsiteY45" fmla="*/ 145257 h 338138"/>
              <a:gd name="connsiteX46" fmla="*/ 145257 w 338138"/>
              <a:gd name="connsiteY46" fmla="*/ 34333 h 338138"/>
              <a:gd name="connsiteX47" fmla="*/ 34333 w 338138"/>
              <a:gd name="connsiteY47" fmla="*/ 145257 h 338138"/>
              <a:gd name="connsiteX48" fmla="*/ 145257 w 338138"/>
              <a:gd name="connsiteY48" fmla="*/ 256180 h 338138"/>
              <a:gd name="connsiteX49" fmla="*/ 206000 w 338138"/>
              <a:gd name="connsiteY49" fmla="*/ 239013 h 338138"/>
              <a:gd name="connsiteX50" fmla="*/ 221847 w 338138"/>
              <a:gd name="connsiteY50" fmla="*/ 254859 h 338138"/>
              <a:gd name="connsiteX51" fmla="*/ 221847 w 338138"/>
              <a:gd name="connsiteY51" fmla="*/ 269385 h 338138"/>
              <a:gd name="connsiteX52" fmla="*/ 145257 w 338138"/>
              <a:gd name="connsiteY52" fmla="*/ 290513 h 338138"/>
              <a:gd name="connsiteX53" fmla="*/ 0 w 338138"/>
              <a:gd name="connsiteY53" fmla="*/ 145257 h 338138"/>
              <a:gd name="connsiteX54" fmla="*/ 145257 w 338138"/>
              <a:gd name="connsiteY54" fmla="*/ 0 h 338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338138" h="338138">
                <a:moveTo>
                  <a:pt x="157638" y="144463"/>
                </a:moveTo>
                <a:cubicBezTo>
                  <a:pt x="160273" y="144463"/>
                  <a:pt x="162908" y="145790"/>
                  <a:pt x="165544" y="148443"/>
                </a:cubicBezTo>
                <a:cubicBezTo>
                  <a:pt x="165544" y="148443"/>
                  <a:pt x="165544" y="148443"/>
                  <a:pt x="249865" y="233341"/>
                </a:cubicBezTo>
                <a:cubicBezTo>
                  <a:pt x="249865" y="233341"/>
                  <a:pt x="249865" y="233341"/>
                  <a:pt x="280167" y="232015"/>
                </a:cubicBezTo>
                <a:cubicBezTo>
                  <a:pt x="282803" y="232015"/>
                  <a:pt x="285438" y="233341"/>
                  <a:pt x="286755" y="234668"/>
                </a:cubicBezTo>
                <a:cubicBezTo>
                  <a:pt x="286755" y="234668"/>
                  <a:pt x="286755" y="234668"/>
                  <a:pt x="335503" y="283750"/>
                </a:cubicBezTo>
                <a:cubicBezTo>
                  <a:pt x="338138" y="286403"/>
                  <a:pt x="338138" y="289056"/>
                  <a:pt x="338138" y="293036"/>
                </a:cubicBezTo>
                <a:cubicBezTo>
                  <a:pt x="336821" y="295689"/>
                  <a:pt x="334186" y="298342"/>
                  <a:pt x="330233" y="298342"/>
                </a:cubicBezTo>
                <a:cubicBezTo>
                  <a:pt x="330233" y="298342"/>
                  <a:pt x="330233" y="298342"/>
                  <a:pt x="311788" y="303648"/>
                </a:cubicBezTo>
                <a:cubicBezTo>
                  <a:pt x="307835" y="303648"/>
                  <a:pt x="305200" y="306301"/>
                  <a:pt x="303883" y="310281"/>
                </a:cubicBezTo>
                <a:cubicBezTo>
                  <a:pt x="303883" y="310281"/>
                  <a:pt x="303883" y="310281"/>
                  <a:pt x="299930" y="331505"/>
                </a:cubicBezTo>
                <a:cubicBezTo>
                  <a:pt x="298613" y="334158"/>
                  <a:pt x="295978" y="336812"/>
                  <a:pt x="293343" y="338138"/>
                </a:cubicBezTo>
                <a:cubicBezTo>
                  <a:pt x="292025" y="338138"/>
                  <a:pt x="292025" y="338138"/>
                  <a:pt x="290708" y="338138"/>
                </a:cubicBezTo>
                <a:cubicBezTo>
                  <a:pt x="288073" y="338138"/>
                  <a:pt x="285438" y="336812"/>
                  <a:pt x="284120" y="335485"/>
                </a:cubicBezTo>
                <a:cubicBezTo>
                  <a:pt x="284120" y="335485"/>
                  <a:pt x="284120" y="335485"/>
                  <a:pt x="235372" y="286403"/>
                </a:cubicBezTo>
                <a:cubicBezTo>
                  <a:pt x="232737" y="283750"/>
                  <a:pt x="232737" y="281097"/>
                  <a:pt x="232737" y="279770"/>
                </a:cubicBezTo>
                <a:cubicBezTo>
                  <a:pt x="232737" y="279770"/>
                  <a:pt x="232737" y="279770"/>
                  <a:pt x="234054" y="249260"/>
                </a:cubicBezTo>
                <a:cubicBezTo>
                  <a:pt x="234054" y="249260"/>
                  <a:pt x="234054" y="249260"/>
                  <a:pt x="149733" y="164361"/>
                </a:cubicBezTo>
                <a:cubicBezTo>
                  <a:pt x="144463" y="159055"/>
                  <a:pt x="144463" y="152422"/>
                  <a:pt x="149733" y="148443"/>
                </a:cubicBezTo>
                <a:cubicBezTo>
                  <a:pt x="151051" y="145790"/>
                  <a:pt x="155003" y="144463"/>
                  <a:pt x="157638" y="144463"/>
                </a:cubicBezTo>
                <a:close/>
                <a:moveTo>
                  <a:pt x="145922" y="120650"/>
                </a:moveTo>
                <a:cubicBezTo>
                  <a:pt x="157893" y="120650"/>
                  <a:pt x="167203" y="128373"/>
                  <a:pt x="169863" y="137383"/>
                </a:cubicBezTo>
                <a:cubicBezTo>
                  <a:pt x="167203" y="134809"/>
                  <a:pt x="161883" y="133522"/>
                  <a:pt x="157893" y="133522"/>
                </a:cubicBezTo>
                <a:cubicBezTo>
                  <a:pt x="151242" y="133522"/>
                  <a:pt x="145922" y="136096"/>
                  <a:pt x="141931" y="141245"/>
                </a:cubicBezTo>
                <a:cubicBezTo>
                  <a:pt x="133951" y="147680"/>
                  <a:pt x="132620" y="160552"/>
                  <a:pt x="137941" y="168275"/>
                </a:cubicBezTo>
                <a:cubicBezTo>
                  <a:pt x="128630" y="165701"/>
                  <a:pt x="120650" y="156691"/>
                  <a:pt x="120650" y="145106"/>
                </a:cubicBezTo>
                <a:cubicBezTo>
                  <a:pt x="120650" y="132234"/>
                  <a:pt x="132620" y="120650"/>
                  <a:pt x="145922" y="120650"/>
                </a:cubicBezTo>
                <a:close/>
                <a:moveTo>
                  <a:pt x="146051" y="60325"/>
                </a:moveTo>
                <a:cubicBezTo>
                  <a:pt x="192063" y="60325"/>
                  <a:pt x="230188" y="98810"/>
                  <a:pt x="230188" y="145257"/>
                </a:cubicBezTo>
                <a:cubicBezTo>
                  <a:pt x="230188" y="159854"/>
                  <a:pt x="226244" y="174452"/>
                  <a:pt x="219671" y="186395"/>
                </a:cubicBezTo>
                <a:lnTo>
                  <a:pt x="193378" y="161181"/>
                </a:lnTo>
                <a:cubicBezTo>
                  <a:pt x="196007" y="155873"/>
                  <a:pt x="196007" y="150565"/>
                  <a:pt x="196007" y="145257"/>
                </a:cubicBezTo>
                <a:cubicBezTo>
                  <a:pt x="196007" y="117388"/>
                  <a:pt x="173658" y="94828"/>
                  <a:pt x="146051" y="94828"/>
                </a:cubicBezTo>
                <a:cubicBezTo>
                  <a:pt x="118443" y="94828"/>
                  <a:pt x="96094" y="117388"/>
                  <a:pt x="96094" y="145257"/>
                </a:cubicBezTo>
                <a:cubicBezTo>
                  <a:pt x="96094" y="173125"/>
                  <a:pt x="118443" y="195685"/>
                  <a:pt x="146051" y="195685"/>
                </a:cubicBezTo>
                <a:cubicBezTo>
                  <a:pt x="151309" y="195685"/>
                  <a:pt x="156568" y="194358"/>
                  <a:pt x="161827" y="193031"/>
                </a:cubicBezTo>
                <a:cubicBezTo>
                  <a:pt x="161827" y="193031"/>
                  <a:pt x="161827" y="193031"/>
                  <a:pt x="188119" y="219572"/>
                </a:cubicBezTo>
                <a:cubicBezTo>
                  <a:pt x="174973" y="226207"/>
                  <a:pt x="161827" y="230188"/>
                  <a:pt x="146051" y="230188"/>
                </a:cubicBezTo>
                <a:cubicBezTo>
                  <a:pt x="100038" y="230188"/>
                  <a:pt x="61913" y="191703"/>
                  <a:pt x="61913" y="145257"/>
                </a:cubicBezTo>
                <a:cubicBezTo>
                  <a:pt x="61913" y="98810"/>
                  <a:pt x="100038" y="60325"/>
                  <a:pt x="146051" y="60325"/>
                </a:cubicBezTo>
                <a:close/>
                <a:moveTo>
                  <a:pt x="145257" y="0"/>
                </a:moveTo>
                <a:cubicBezTo>
                  <a:pt x="225808" y="0"/>
                  <a:pt x="290513" y="64705"/>
                  <a:pt x="290513" y="145257"/>
                </a:cubicBezTo>
                <a:cubicBezTo>
                  <a:pt x="290513" y="172987"/>
                  <a:pt x="282590" y="199398"/>
                  <a:pt x="269385" y="221846"/>
                </a:cubicBezTo>
                <a:cubicBezTo>
                  <a:pt x="269385" y="221846"/>
                  <a:pt x="269385" y="221846"/>
                  <a:pt x="254859" y="221846"/>
                </a:cubicBezTo>
                <a:cubicBezTo>
                  <a:pt x="254859" y="221846"/>
                  <a:pt x="254859" y="221846"/>
                  <a:pt x="239013" y="206000"/>
                </a:cubicBezTo>
                <a:cubicBezTo>
                  <a:pt x="249577" y="188833"/>
                  <a:pt x="256180" y="167705"/>
                  <a:pt x="256180" y="145257"/>
                </a:cubicBezTo>
                <a:cubicBezTo>
                  <a:pt x="256180" y="84513"/>
                  <a:pt x="207321" y="34333"/>
                  <a:pt x="145257" y="34333"/>
                </a:cubicBezTo>
                <a:cubicBezTo>
                  <a:pt x="84513" y="34333"/>
                  <a:pt x="34333" y="84513"/>
                  <a:pt x="34333" y="145257"/>
                </a:cubicBezTo>
                <a:cubicBezTo>
                  <a:pt x="34333" y="207321"/>
                  <a:pt x="84513" y="256180"/>
                  <a:pt x="145257" y="256180"/>
                </a:cubicBezTo>
                <a:cubicBezTo>
                  <a:pt x="167705" y="256180"/>
                  <a:pt x="188834" y="249577"/>
                  <a:pt x="206000" y="239013"/>
                </a:cubicBezTo>
                <a:cubicBezTo>
                  <a:pt x="206000" y="239013"/>
                  <a:pt x="206000" y="239013"/>
                  <a:pt x="221847" y="254859"/>
                </a:cubicBezTo>
                <a:cubicBezTo>
                  <a:pt x="221847" y="254859"/>
                  <a:pt x="221847" y="254859"/>
                  <a:pt x="221847" y="269385"/>
                </a:cubicBezTo>
                <a:cubicBezTo>
                  <a:pt x="199398" y="282590"/>
                  <a:pt x="172988" y="290513"/>
                  <a:pt x="145257" y="290513"/>
                </a:cubicBezTo>
                <a:cubicBezTo>
                  <a:pt x="64705" y="290513"/>
                  <a:pt x="0" y="225808"/>
                  <a:pt x="0" y="145257"/>
                </a:cubicBezTo>
                <a:cubicBezTo>
                  <a:pt x="0" y="64705"/>
                  <a:pt x="64705" y="0"/>
                  <a:pt x="14525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nvGrpSpPr>
          <p:cNvPr id="16" name="组合 15"/>
          <p:cNvGrpSpPr/>
          <p:nvPr/>
        </p:nvGrpSpPr>
        <p:grpSpPr>
          <a:xfrm>
            <a:off x="665143" y="572094"/>
            <a:ext cx="4955749" cy="584775"/>
            <a:chOff x="665143" y="572094"/>
            <a:chExt cx="4955749" cy="584775"/>
          </a:xfrm>
        </p:grpSpPr>
        <p:sp>
          <p:nvSpPr>
            <p:cNvPr id="18" name="矩形 17"/>
            <p:cNvSpPr/>
            <p:nvPr/>
          </p:nvSpPr>
          <p:spPr>
            <a:xfrm>
              <a:off x="1725349" y="572094"/>
              <a:ext cx="3895543" cy="584775"/>
            </a:xfrm>
            <a:prstGeom prst="rect">
              <a:avLst/>
            </a:prstGeom>
          </p:spPr>
          <p:txBody>
            <a:bodyPr wrap="square">
              <a:spAutoFit/>
              <a:scene3d>
                <a:camera prst="orthographicFront"/>
                <a:lightRig rig="threePt" dir="t"/>
              </a:scene3d>
              <a:sp3d contourW="12700"/>
            </a:bodyPr>
            <a:lstStyle/>
            <a:p>
              <a:r>
                <a:rPr lang="zh-CN" altLang="en-US" sz="3200" b="1" dirty="0">
                  <a:solidFill>
                    <a:schemeClr val="tx1">
                      <a:lumMod val="75000"/>
                      <a:lumOff val="25000"/>
                    </a:schemeClr>
                  </a:solidFill>
                </a:rPr>
                <a:t>项目发展计划</a:t>
              </a:r>
            </a:p>
          </p:txBody>
        </p:sp>
        <p:sp>
          <p:nvSpPr>
            <p:cNvPr id="19" name="矩形 18"/>
            <p:cNvSpPr/>
            <p:nvPr/>
          </p:nvSpPr>
          <p:spPr>
            <a:xfrm>
              <a:off x="665143" y="572094"/>
              <a:ext cx="636851" cy="584775"/>
            </a:xfrm>
            <a:prstGeom prst="rect">
              <a:avLst/>
            </a:prstGeom>
          </p:spPr>
          <p:txBody>
            <a:bodyPr wrap="square">
              <a:spAutoFit/>
              <a:scene3d>
                <a:camera prst="orthographicFront"/>
                <a:lightRig rig="threePt" dir="t"/>
              </a:scene3d>
              <a:sp3d contourW="12700"/>
            </a:bodyPr>
            <a:lstStyle/>
            <a:p>
              <a:pPr algn="ctr"/>
              <a:r>
                <a:rPr lang="en-US" altLang="zh-CN" sz="3200" b="1" dirty="0">
                  <a:solidFill>
                    <a:schemeClr val="accent1"/>
                  </a:solidFill>
                </a:rPr>
                <a:t>4</a:t>
              </a:r>
              <a:endParaRPr lang="zh-CN" altLang="en-US" sz="3200" b="1" dirty="0">
                <a:solidFill>
                  <a:schemeClr val="accent1"/>
                </a:solidFill>
              </a:endParaRPr>
            </a:p>
          </p:txBody>
        </p:sp>
      </p:grpSp>
    </p:spTree>
    <p:extLst>
      <p:ext uri="{BB962C8B-B14F-4D97-AF65-F5344CB8AC3E}">
        <p14:creationId xmlns:p14="http://schemas.microsoft.com/office/powerpoint/2010/main" val="456009015"/>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fade">
                                      <p:cBhvr>
                                        <p:cTn id="18" dur="500"/>
                                        <p:tgtEl>
                                          <p:spTgt spid="2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fade">
                                      <p:cBhvr>
                                        <p:cTn id="21" dur="500"/>
                                        <p:tgtEl>
                                          <p:spTgt spid="2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fade">
                                      <p:cBhvr>
                                        <p:cTn id="24" dur="500"/>
                                        <p:tgtEl>
                                          <p:spTgt spid="3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fade">
                                      <p:cBhvr>
                                        <p:cTn id="27" dur="500"/>
                                        <p:tgtEl>
                                          <p:spTgt spid="31"/>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6"/>
                                        </p:tgtEl>
                                        <p:attrNameLst>
                                          <p:attrName>style.visibility</p:attrName>
                                        </p:attrNameLst>
                                      </p:cBhvr>
                                      <p:to>
                                        <p:strVal val="visible"/>
                                      </p:to>
                                    </p:set>
                                    <p:animEffect transition="in" filter="fade">
                                      <p:cBhvr>
                                        <p:cTn id="30" dur="500"/>
                                        <p:tgtEl>
                                          <p:spTgt spid="36"/>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7"/>
                                        </p:tgtEl>
                                        <p:attrNameLst>
                                          <p:attrName>style.visibility</p:attrName>
                                        </p:attrNameLst>
                                      </p:cBhvr>
                                      <p:to>
                                        <p:strVal val="visible"/>
                                      </p:to>
                                    </p:set>
                                    <p:animEffect transition="in" filter="fade">
                                      <p:cBhvr>
                                        <p:cTn id="33" dur="500"/>
                                        <p:tgtEl>
                                          <p:spTgt spid="37"/>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8"/>
                                        </p:tgtEl>
                                        <p:attrNameLst>
                                          <p:attrName>style.visibility</p:attrName>
                                        </p:attrNameLst>
                                      </p:cBhvr>
                                      <p:to>
                                        <p:strVal val="visible"/>
                                      </p:to>
                                    </p:set>
                                    <p:animEffect transition="in" filter="fade">
                                      <p:cBhvr>
                                        <p:cTn id="36" dur="500"/>
                                        <p:tgtEl>
                                          <p:spTgt spid="38"/>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9"/>
                                        </p:tgtEl>
                                        <p:attrNameLst>
                                          <p:attrName>style.visibility</p:attrName>
                                        </p:attrNameLst>
                                      </p:cBhvr>
                                      <p:to>
                                        <p:strVal val="visible"/>
                                      </p:to>
                                    </p:set>
                                    <p:animEffect transition="in" filter="fade">
                                      <p:cBhvr>
                                        <p:cTn id="39"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9" grpId="0"/>
      <p:bldP spid="30" grpId="0"/>
      <p:bldP spid="31" grpId="0"/>
      <p:bldP spid="36" grpId="0" animBg="1"/>
      <p:bldP spid="37" grpId="0" animBg="1"/>
      <p:bldP spid="38" grpId="0" animBg="1"/>
      <p:bldP spid="3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5" cstate="print">
            <a:extLst>
              <a:ext uri="{28A0092B-C50C-407E-A947-70E740481C1C}">
                <a14:useLocalDpi xmlns:a14="http://schemas.microsoft.com/office/drawing/2010/main" val="0"/>
              </a:ext>
            </a:extLst>
          </a:blip>
          <a:srcRect t="13799" b="2666"/>
          <a:stretch/>
        </p:blipFill>
        <p:spPr>
          <a:xfrm>
            <a:off x="1968500" y="-19051"/>
            <a:ext cx="8597900" cy="6858001"/>
          </a:xfrm>
          <a:prstGeom prst="rect">
            <a:avLst/>
          </a:prstGeom>
        </p:spPr>
      </p:pic>
      <p:grpSp>
        <p:nvGrpSpPr>
          <p:cNvPr id="7" name="组合 6"/>
          <p:cNvGrpSpPr/>
          <p:nvPr/>
        </p:nvGrpSpPr>
        <p:grpSpPr>
          <a:xfrm rot="5400000">
            <a:off x="11179780" y="5945870"/>
            <a:ext cx="960815" cy="185964"/>
            <a:chOff x="3512458" y="-1378856"/>
            <a:chExt cx="4049484" cy="783770"/>
          </a:xfrm>
        </p:grpSpPr>
        <p:sp>
          <p:nvSpPr>
            <p:cNvPr id="3" name="椭圆 2"/>
            <p:cNvSpPr/>
            <p:nvPr/>
          </p:nvSpPr>
          <p:spPr>
            <a:xfrm>
              <a:off x="3512458" y="-1378856"/>
              <a:ext cx="783770" cy="783770"/>
            </a:xfrm>
            <a:prstGeom prst="ellipse">
              <a:avLst/>
            </a:prstGeom>
            <a:solidFill>
              <a:srgbClr val="D521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椭圆 3"/>
            <p:cNvSpPr/>
            <p:nvPr/>
          </p:nvSpPr>
          <p:spPr>
            <a:xfrm>
              <a:off x="4601029" y="-1378856"/>
              <a:ext cx="783770" cy="783770"/>
            </a:xfrm>
            <a:prstGeom prst="ellipse">
              <a:avLst/>
            </a:prstGeom>
            <a:solidFill>
              <a:srgbClr val="4AB5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椭圆 4"/>
            <p:cNvSpPr/>
            <p:nvPr/>
          </p:nvSpPr>
          <p:spPr>
            <a:xfrm>
              <a:off x="5689600" y="-1378856"/>
              <a:ext cx="783770" cy="783770"/>
            </a:xfrm>
            <a:prstGeom prst="ellipse">
              <a:avLst/>
            </a:prstGeom>
            <a:solidFill>
              <a:srgbClr val="F27E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p:cNvSpPr/>
            <p:nvPr/>
          </p:nvSpPr>
          <p:spPr>
            <a:xfrm>
              <a:off x="6778172" y="-1378856"/>
              <a:ext cx="783770" cy="783770"/>
            </a:xfrm>
            <a:prstGeom prst="ellipse">
              <a:avLst/>
            </a:prstGeom>
            <a:solidFill>
              <a:srgbClr val="9FCB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 name="文本框 7"/>
          <p:cNvSpPr txBox="1"/>
          <p:nvPr/>
        </p:nvSpPr>
        <p:spPr>
          <a:xfrm>
            <a:off x="4310892" y="2849334"/>
            <a:ext cx="3570209" cy="769441"/>
          </a:xfrm>
          <a:prstGeom prst="rect">
            <a:avLst/>
          </a:prstGeom>
          <a:noFill/>
        </p:spPr>
        <p:txBody>
          <a:bodyPr wrap="none" rtlCol="0">
            <a:spAutoFit/>
            <a:scene3d>
              <a:camera prst="orthographicFront"/>
              <a:lightRig rig="threePt" dir="t"/>
            </a:scene3d>
            <a:sp3d contourW="12700"/>
          </a:bodyPr>
          <a:lstStyle/>
          <a:p>
            <a:pPr algn="ctr"/>
            <a:r>
              <a:rPr lang="zh-CN" altLang="en-US" sz="4400" b="1" dirty="0">
                <a:solidFill>
                  <a:schemeClr val="tx1">
                    <a:lumMod val="75000"/>
                    <a:lumOff val="25000"/>
                  </a:schemeClr>
                </a:solidFill>
              </a:rPr>
              <a:t>商业策划方案</a:t>
            </a:r>
          </a:p>
        </p:txBody>
      </p:sp>
      <p:sp>
        <p:nvSpPr>
          <p:cNvPr id="9" name="文本框 8"/>
          <p:cNvSpPr txBox="1"/>
          <p:nvPr/>
        </p:nvSpPr>
        <p:spPr>
          <a:xfrm>
            <a:off x="4648198" y="3594328"/>
            <a:ext cx="2895602" cy="934358"/>
          </a:xfrm>
          <a:prstGeom prst="rect">
            <a:avLst/>
          </a:prstGeom>
          <a:noFill/>
        </p:spPr>
        <p:txBody>
          <a:bodyPr wrap="square" rtlCol="0">
            <a:spAutoFit/>
            <a:scene3d>
              <a:camera prst="orthographicFront"/>
              <a:lightRig rig="threePt" dir="t"/>
            </a:scene3d>
            <a:sp3d contourW="12700"/>
          </a:bodyPr>
          <a:lstStyle/>
          <a:p>
            <a:pPr algn="ctr">
              <a:lnSpc>
                <a:spcPct val="114000"/>
              </a:lnSpc>
            </a:pPr>
            <a:r>
              <a:rPr lang="en-US" altLang="zh-CN" sz="1200" dirty="0">
                <a:solidFill>
                  <a:prstClr val="white">
                    <a:lumMod val="50000"/>
                  </a:prstClr>
                </a:solidFill>
              </a:rPr>
              <a:t>The user can demonstrate on a projector or computer, or print the presentation and make it into a film to be used in a wider field</a:t>
            </a:r>
          </a:p>
        </p:txBody>
      </p:sp>
      <p:sp>
        <p:nvSpPr>
          <p:cNvPr id="10" name="文本框 9"/>
          <p:cNvSpPr txBox="1"/>
          <p:nvPr/>
        </p:nvSpPr>
        <p:spPr>
          <a:xfrm>
            <a:off x="5014612" y="1784651"/>
            <a:ext cx="2162772" cy="1107996"/>
          </a:xfrm>
          <a:prstGeom prst="rect">
            <a:avLst/>
          </a:prstGeom>
          <a:noFill/>
        </p:spPr>
        <p:txBody>
          <a:bodyPr wrap="none" rtlCol="0">
            <a:spAutoFit/>
            <a:scene3d>
              <a:camera prst="orthographicFront"/>
              <a:lightRig rig="threePt" dir="t"/>
            </a:scene3d>
            <a:sp3d contourW="12700"/>
          </a:bodyPr>
          <a:lstStyle/>
          <a:p>
            <a:pPr algn="ctr"/>
            <a:r>
              <a:rPr lang="en-US" altLang="zh-CN" sz="6600" b="1" dirty="0">
                <a:solidFill>
                  <a:schemeClr val="accent1"/>
                </a:solidFill>
              </a:rPr>
              <a:t>201X</a:t>
            </a:r>
            <a:endParaRPr lang="zh-CN" altLang="en-US" sz="6600" b="1" dirty="0">
              <a:solidFill>
                <a:schemeClr val="accent1"/>
              </a:solidFill>
            </a:endParaRPr>
          </a:p>
        </p:txBody>
      </p:sp>
      <p:pic>
        <p:nvPicPr>
          <p:cNvPr id="11" name="Passenger - Golden Leave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04800" y="-800100"/>
            <a:ext cx="609600" cy="609600"/>
          </a:xfrm>
          <a:prstGeom prst="rect">
            <a:avLst/>
          </a:prstGeom>
        </p:spPr>
      </p:pic>
    </p:spTree>
    <p:extLst>
      <p:ext uri="{BB962C8B-B14F-4D97-AF65-F5344CB8AC3E}">
        <p14:creationId xmlns:p14="http://schemas.microsoft.com/office/powerpoint/2010/main" val="552889077"/>
      </p:ext>
    </p:extLst>
  </p:cSld>
  <p:clrMapOvr>
    <a:masterClrMapping/>
  </p:clrMapOvr>
  <mc:AlternateContent xmlns:mc="http://schemas.openxmlformats.org/markup-compatibility/2006" xmlns:p14="http://schemas.microsoft.com/office/powerpoint/2010/main">
    <mc:Choice Requires="p14">
      <p:transition spd="slow" p14:dur="1400" advTm="0">
        <p14:ripple/>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1"/>
                                        </p:tgtEl>
                                      </p:cBhvr>
                                    </p:cmd>
                                  </p:childTnLst>
                                </p:cTn>
                              </p:par>
                            </p:childTnLst>
                          </p:cTn>
                        </p:par>
                        <p:par>
                          <p:cTn id="7" fill="hold">
                            <p:stCondLst>
                              <p:cond delay="0"/>
                            </p:stCondLst>
                            <p:childTnLst>
                              <p:par>
                                <p:cTn id="8" presetID="53" presetClass="entr" presetSubtype="16" fill="hold" nodeType="after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p:cTn id="10" dur="500" fill="hold"/>
                                        <p:tgtEl>
                                          <p:spTgt spid="2"/>
                                        </p:tgtEl>
                                        <p:attrNameLst>
                                          <p:attrName>ppt_w</p:attrName>
                                        </p:attrNameLst>
                                      </p:cBhvr>
                                      <p:tavLst>
                                        <p:tav tm="0">
                                          <p:val>
                                            <p:fltVal val="0"/>
                                          </p:val>
                                        </p:tav>
                                        <p:tav tm="100000">
                                          <p:val>
                                            <p:strVal val="#ppt_w"/>
                                          </p:val>
                                        </p:tav>
                                      </p:tavLst>
                                    </p:anim>
                                    <p:anim calcmode="lin" valueType="num">
                                      <p:cBhvr>
                                        <p:cTn id="11" dur="500" fill="hold"/>
                                        <p:tgtEl>
                                          <p:spTgt spid="2"/>
                                        </p:tgtEl>
                                        <p:attrNameLst>
                                          <p:attrName>ppt_h</p:attrName>
                                        </p:attrNameLst>
                                      </p:cBhvr>
                                      <p:tavLst>
                                        <p:tav tm="0">
                                          <p:val>
                                            <p:fltVal val="0"/>
                                          </p:val>
                                        </p:tav>
                                        <p:tav tm="100000">
                                          <p:val>
                                            <p:strVal val="#ppt_h"/>
                                          </p:val>
                                        </p:tav>
                                      </p:tavLst>
                                    </p:anim>
                                    <p:animEffect transition="in" filter="fade">
                                      <p:cBhvr>
                                        <p:cTn id="12" dur="500"/>
                                        <p:tgtEl>
                                          <p:spTgt spid="2"/>
                                        </p:tgtEl>
                                      </p:cBhvr>
                                    </p:animEffect>
                                  </p:childTnLst>
                                </p:cTn>
                              </p:par>
                            </p:childTnLst>
                          </p:cTn>
                        </p:par>
                        <p:par>
                          <p:cTn id="13" fill="hold">
                            <p:stCondLst>
                              <p:cond delay="500"/>
                            </p:stCondLst>
                            <p:childTnLst>
                              <p:par>
                                <p:cTn id="14" presetID="42" presetClass="entr" presetSubtype="0"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1000"/>
                                        <p:tgtEl>
                                          <p:spTgt spid="10"/>
                                        </p:tgtEl>
                                      </p:cBhvr>
                                    </p:animEffect>
                                    <p:anim calcmode="lin" valueType="num">
                                      <p:cBhvr>
                                        <p:cTn id="17" dur="1000" fill="hold"/>
                                        <p:tgtEl>
                                          <p:spTgt spid="10"/>
                                        </p:tgtEl>
                                        <p:attrNameLst>
                                          <p:attrName>ppt_x</p:attrName>
                                        </p:attrNameLst>
                                      </p:cBhvr>
                                      <p:tavLst>
                                        <p:tav tm="0">
                                          <p:val>
                                            <p:strVal val="#ppt_x"/>
                                          </p:val>
                                        </p:tav>
                                        <p:tav tm="100000">
                                          <p:val>
                                            <p:strVal val="#ppt_x"/>
                                          </p:val>
                                        </p:tav>
                                      </p:tavLst>
                                    </p:anim>
                                    <p:anim calcmode="lin" valueType="num">
                                      <p:cBhvr>
                                        <p:cTn id="18" dur="1000" fill="hold"/>
                                        <p:tgtEl>
                                          <p:spTgt spid="10"/>
                                        </p:tgtEl>
                                        <p:attrNameLst>
                                          <p:attrName>ppt_y</p:attrName>
                                        </p:attrNameLst>
                                      </p:cBhvr>
                                      <p:tavLst>
                                        <p:tav tm="0">
                                          <p:val>
                                            <p:strVal val="#ppt_y+.1"/>
                                          </p:val>
                                        </p:tav>
                                        <p:tav tm="100000">
                                          <p:val>
                                            <p:strVal val="#ppt_y"/>
                                          </p:val>
                                        </p:tav>
                                      </p:tavLst>
                                    </p:anim>
                                  </p:childTnLst>
                                </p:cTn>
                              </p:par>
                            </p:childTnLst>
                          </p:cTn>
                        </p:par>
                        <p:par>
                          <p:cTn id="19" fill="hold">
                            <p:stCondLst>
                              <p:cond delay="1500"/>
                            </p:stCondLst>
                            <p:childTnLst>
                              <p:par>
                                <p:cTn id="20" presetID="10" presetClass="entr" presetSubtype="0"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par>
                          <p:cTn id="23" fill="hold">
                            <p:stCondLst>
                              <p:cond delay="2000"/>
                            </p:stCondLst>
                            <p:childTnLst>
                              <p:par>
                                <p:cTn id="24" presetID="14" presetClass="entr" presetSubtype="10" fill="hold" grpId="0"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randombar(horizontal)">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27" repeatCount="indefinite" fill="hold" display="0">
                  <p:stCondLst>
                    <p:cond delay="indefinite"/>
                  </p:stCondLst>
                  <p:endCondLst>
                    <p:cond evt="onStopAudio" delay="0">
                      <p:tgtEl>
                        <p:sldTgt/>
                      </p:tgtEl>
                    </p:cond>
                  </p:endCondLst>
                </p:cTn>
                <p:tgtEl>
                  <p:spTgt spid="11"/>
                </p:tgtEl>
              </p:cMediaNode>
            </p:audio>
          </p:childTnLst>
        </p:cTn>
      </p:par>
    </p:tnLst>
    <p:bldLst>
      <p:bldP spid="8" grpId="0"/>
      <p:bldP spid="9" grpId="0"/>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占位符 24"/>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t="2" b="2"/>
          <a:stretch>
            <a:fillRect/>
          </a:stretch>
        </p:blipFill>
        <p:spPr/>
      </p:pic>
      <p:pic>
        <p:nvPicPr>
          <p:cNvPr id="26" name="图片占位符 25"/>
          <p:cNvPicPr>
            <a:picLocks noGrp="1" noChangeAspect="1"/>
          </p:cNvPicPr>
          <p:nvPr>
            <p:ph type="pic" sz="quarter" idx="12"/>
          </p:nvPr>
        </p:nvPicPr>
        <p:blipFill>
          <a:blip r:embed="rId4" cstate="print">
            <a:extLst>
              <a:ext uri="{28A0092B-C50C-407E-A947-70E740481C1C}">
                <a14:useLocalDpi xmlns:a14="http://schemas.microsoft.com/office/drawing/2010/main" val="0"/>
              </a:ext>
            </a:extLst>
          </a:blip>
          <a:srcRect t="27" b="27"/>
          <a:stretch>
            <a:fillRect/>
          </a:stretch>
        </p:blipFill>
        <p:spPr/>
      </p:pic>
      <p:pic>
        <p:nvPicPr>
          <p:cNvPr id="27" name="图片占位符 26"/>
          <p:cNvPicPr>
            <a:picLocks noGrp="1" noChangeAspect="1"/>
          </p:cNvPicPr>
          <p:nvPr>
            <p:ph type="pic" sz="quarter" idx="13"/>
          </p:nvPr>
        </p:nvPicPr>
        <p:blipFill>
          <a:blip r:embed="rId5" cstate="print">
            <a:extLst>
              <a:ext uri="{28A0092B-C50C-407E-A947-70E740481C1C}">
                <a14:useLocalDpi xmlns:a14="http://schemas.microsoft.com/office/drawing/2010/main" val="0"/>
              </a:ext>
            </a:extLst>
          </a:blip>
          <a:srcRect t="2" b="2"/>
          <a:stretch>
            <a:fillRect/>
          </a:stretch>
        </p:blipFill>
        <p:spPr/>
      </p:pic>
      <p:grpSp>
        <p:nvGrpSpPr>
          <p:cNvPr id="28" name="组合 27"/>
          <p:cNvGrpSpPr/>
          <p:nvPr/>
        </p:nvGrpSpPr>
        <p:grpSpPr>
          <a:xfrm>
            <a:off x="965199" y="1871663"/>
            <a:ext cx="3097523" cy="1732892"/>
            <a:chOff x="965199" y="1871663"/>
            <a:chExt cx="3097523" cy="1732892"/>
          </a:xfrm>
        </p:grpSpPr>
        <p:sp>
          <p:nvSpPr>
            <p:cNvPr id="6" name="矩形 5"/>
            <p:cNvSpPr/>
            <p:nvPr/>
          </p:nvSpPr>
          <p:spPr>
            <a:xfrm>
              <a:off x="965199" y="1871663"/>
              <a:ext cx="3097523" cy="173289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2" name="组合 11"/>
            <p:cNvGrpSpPr/>
            <p:nvPr/>
          </p:nvGrpSpPr>
          <p:grpSpPr>
            <a:xfrm>
              <a:off x="1041977" y="2260688"/>
              <a:ext cx="2943965" cy="923135"/>
              <a:chOff x="8330118" y="3409779"/>
              <a:chExt cx="2050552" cy="852448"/>
            </a:xfrm>
          </p:grpSpPr>
          <p:sp>
            <p:nvSpPr>
              <p:cNvPr id="13" name="矩形 12"/>
              <p:cNvSpPr/>
              <p:nvPr/>
            </p:nvSpPr>
            <p:spPr>
              <a:xfrm>
                <a:off x="8461514" y="3767703"/>
                <a:ext cx="1787763" cy="494524"/>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sz="1200" dirty="0">
                    <a:solidFill>
                      <a:schemeClr val="bg1"/>
                    </a:solidFill>
                    <a:latin typeface="+mn-ea"/>
                  </a:rPr>
                  <a:t>用户可以在投影仪或者计算机上进行演示也可以将</a:t>
                </a:r>
              </a:p>
            </p:txBody>
          </p:sp>
          <p:sp>
            <p:nvSpPr>
              <p:cNvPr id="14" name="矩形 13"/>
              <p:cNvSpPr/>
              <p:nvPr/>
            </p:nvSpPr>
            <p:spPr>
              <a:xfrm>
                <a:off x="8330118" y="3409779"/>
                <a:ext cx="2050552" cy="335012"/>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sz="1600" b="1" dirty="0">
                    <a:solidFill>
                      <a:schemeClr val="bg1"/>
                    </a:solidFill>
                    <a:latin typeface="+mn-ea"/>
                  </a:rPr>
                  <a:t>季度规划</a:t>
                </a:r>
              </a:p>
            </p:txBody>
          </p:sp>
        </p:grpSp>
      </p:grpSp>
      <p:grpSp>
        <p:nvGrpSpPr>
          <p:cNvPr id="30" name="组合 29"/>
          <p:cNvGrpSpPr/>
          <p:nvPr/>
        </p:nvGrpSpPr>
        <p:grpSpPr>
          <a:xfrm>
            <a:off x="8129278" y="1871663"/>
            <a:ext cx="3097523" cy="1732892"/>
            <a:chOff x="8129278" y="1871663"/>
            <a:chExt cx="3097523" cy="1732892"/>
          </a:xfrm>
        </p:grpSpPr>
        <p:sp>
          <p:nvSpPr>
            <p:cNvPr id="8" name="矩形 7"/>
            <p:cNvSpPr/>
            <p:nvPr/>
          </p:nvSpPr>
          <p:spPr>
            <a:xfrm>
              <a:off x="8129278" y="1871663"/>
              <a:ext cx="3097523" cy="173289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5" name="组合 14"/>
            <p:cNvGrpSpPr/>
            <p:nvPr/>
          </p:nvGrpSpPr>
          <p:grpSpPr>
            <a:xfrm>
              <a:off x="8206056" y="2260688"/>
              <a:ext cx="2943965" cy="923135"/>
              <a:chOff x="8330118" y="3409779"/>
              <a:chExt cx="2050552" cy="852448"/>
            </a:xfrm>
          </p:grpSpPr>
          <p:sp>
            <p:nvSpPr>
              <p:cNvPr id="16" name="矩形 15"/>
              <p:cNvSpPr/>
              <p:nvPr/>
            </p:nvSpPr>
            <p:spPr>
              <a:xfrm>
                <a:off x="8461514" y="3767703"/>
                <a:ext cx="1787763" cy="494524"/>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sz="1200" dirty="0">
                    <a:solidFill>
                      <a:schemeClr val="bg1"/>
                    </a:solidFill>
                    <a:latin typeface="+mn-ea"/>
                  </a:rPr>
                  <a:t>用户可以在投影仪或者计算机上进行演示也可以将</a:t>
                </a:r>
              </a:p>
            </p:txBody>
          </p:sp>
          <p:sp>
            <p:nvSpPr>
              <p:cNvPr id="17" name="矩形 16"/>
              <p:cNvSpPr/>
              <p:nvPr/>
            </p:nvSpPr>
            <p:spPr>
              <a:xfrm>
                <a:off x="8330118" y="3409779"/>
                <a:ext cx="2050552" cy="335012"/>
              </a:xfrm>
              <a:prstGeom prst="rect">
                <a:avLst/>
              </a:prstGeom>
            </p:spPr>
            <p:txBody>
              <a:bodyPr wrap="square">
                <a:spAutoFit/>
                <a:scene3d>
                  <a:camera prst="orthographicFront"/>
                  <a:lightRig rig="threePt" dir="t"/>
                </a:scene3d>
                <a:sp3d contourW="12700"/>
              </a:bodyPr>
              <a:lstStyle/>
              <a:p>
                <a:pPr algn="ctr">
                  <a:lnSpc>
                    <a:spcPct val="120000"/>
                  </a:lnSpc>
                </a:pPr>
                <a:r>
                  <a:rPr lang="en-US" altLang="zh-CN" sz="1600" b="1" dirty="0">
                    <a:solidFill>
                      <a:schemeClr val="bg1"/>
                    </a:solidFill>
                    <a:latin typeface="+mn-ea"/>
                  </a:rPr>
                  <a:t>5</a:t>
                </a:r>
                <a:r>
                  <a:rPr lang="zh-CN" altLang="en-US" sz="1600" b="1" dirty="0">
                    <a:solidFill>
                      <a:schemeClr val="bg1"/>
                    </a:solidFill>
                    <a:latin typeface="+mn-ea"/>
                  </a:rPr>
                  <a:t>年规划</a:t>
                </a:r>
              </a:p>
            </p:txBody>
          </p:sp>
        </p:grpSp>
      </p:grpSp>
      <p:grpSp>
        <p:nvGrpSpPr>
          <p:cNvPr id="29" name="组合 28"/>
          <p:cNvGrpSpPr/>
          <p:nvPr/>
        </p:nvGrpSpPr>
        <p:grpSpPr>
          <a:xfrm>
            <a:off x="4547239" y="3974171"/>
            <a:ext cx="3097523" cy="1732892"/>
            <a:chOff x="4547239" y="3974171"/>
            <a:chExt cx="3097523" cy="1732892"/>
          </a:xfrm>
        </p:grpSpPr>
        <p:sp>
          <p:nvSpPr>
            <p:cNvPr id="10" name="矩形 9"/>
            <p:cNvSpPr/>
            <p:nvPr/>
          </p:nvSpPr>
          <p:spPr>
            <a:xfrm>
              <a:off x="4547239" y="3974171"/>
              <a:ext cx="3097523" cy="173289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8" name="组合 17"/>
            <p:cNvGrpSpPr/>
            <p:nvPr/>
          </p:nvGrpSpPr>
          <p:grpSpPr>
            <a:xfrm>
              <a:off x="4624017" y="4363195"/>
              <a:ext cx="2943965" cy="923135"/>
              <a:chOff x="8330118" y="3409779"/>
              <a:chExt cx="2050552" cy="852448"/>
            </a:xfrm>
          </p:grpSpPr>
          <p:sp>
            <p:nvSpPr>
              <p:cNvPr id="19" name="矩形 18"/>
              <p:cNvSpPr/>
              <p:nvPr/>
            </p:nvSpPr>
            <p:spPr>
              <a:xfrm>
                <a:off x="8461514" y="3767703"/>
                <a:ext cx="1787763" cy="494524"/>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sz="1200" dirty="0">
                    <a:solidFill>
                      <a:schemeClr val="bg1"/>
                    </a:solidFill>
                    <a:latin typeface="+mn-ea"/>
                  </a:rPr>
                  <a:t>用户可以在投影仪或者计算机上进行演示也可以将</a:t>
                </a:r>
              </a:p>
            </p:txBody>
          </p:sp>
          <p:sp>
            <p:nvSpPr>
              <p:cNvPr id="20" name="矩形 19"/>
              <p:cNvSpPr/>
              <p:nvPr/>
            </p:nvSpPr>
            <p:spPr>
              <a:xfrm>
                <a:off x="8330118" y="3409779"/>
                <a:ext cx="2050552" cy="335012"/>
              </a:xfrm>
              <a:prstGeom prst="rect">
                <a:avLst/>
              </a:prstGeom>
            </p:spPr>
            <p:txBody>
              <a:bodyPr wrap="square">
                <a:spAutoFit/>
                <a:scene3d>
                  <a:camera prst="orthographicFront"/>
                  <a:lightRig rig="threePt" dir="t"/>
                </a:scene3d>
                <a:sp3d contourW="12700"/>
              </a:bodyPr>
              <a:lstStyle/>
              <a:p>
                <a:pPr algn="ctr">
                  <a:lnSpc>
                    <a:spcPct val="120000"/>
                  </a:lnSpc>
                </a:pPr>
                <a:r>
                  <a:rPr lang="en-US" altLang="zh-CN" sz="1600" b="1" dirty="0">
                    <a:solidFill>
                      <a:schemeClr val="bg1"/>
                    </a:solidFill>
                    <a:latin typeface="+mn-ea"/>
                  </a:rPr>
                  <a:t>1</a:t>
                </a:r>
                <a:r>
                  <a:rPr lang="zh-CN" altLang="en-US" sz="1600" b="1" dirty="0">
                    <a:solidFill>
                      <a:schemeClr val="bg1"/>
                    </a:solidFill>
                    <a:latin typeface="+mn-ea"/>
                  </a:rPr>
                  <a:t>年规划</a:t>
                </a:r>
              </a:p>
            </p:txBody>
          </p:sp>
        </p:grpSp>
      </p:grpSp>
      <p:grpSp>
        <p:nvGrpSpPr>
          <p:cNvPr id="21" name="组合 20"/>
          <p:cNvGrpSpPr/>
          <p:nvPr/>
        </p:nvGrpSpPr>
        <p:grpSpPr>
          <a:xfrm>
            <a:off x="665143" y="572094"/>
            <a:ext cx="4955749" cy="584775"/>
            <a:chOff x="665143" y="572094"/>
            <a:chExt cx="4955749" cy="584775"/>
          </a:xfrm>
        </p:grpSpPr>
        <p:sp>
          <p:nvSpPr>
            <p:cNvPr id="22" name="矩形 21"/>
            <p:cNvSpPr/>
            <p:nvPr/>
          </p:nvSpPr>
          <p:spPr>
            <a:xfrm>
              <a:off x="1725349" y="572094"/>
              <a:ext cx="3895543" cy="584775"/>
            </a:xfrm>
            <a:prstGeom prst="rect">
              <a:avLst/>
            </a:prstGeom>
          </p:spPr>
          <p:txBody>
            <a:bodyPr wrap="square">
              <a:spAutoFit/>
              <a:scene3d>
                <a:camera prst="orthographicFront"/>
                <a:lightRig rig="threePt" dir="t"/>
              </a:scene3d>
              <a:sp3d contourW="12700"/>
            </a:bodyPr>
            <a:lstStyle/>
            <a:p>
              <a:r>
                <a:rPr lang="zh-CN" altLang="en-US" sz="3200" b="1" dirty="0">
                  <a:solidFill>
                    <a:schemeClr val="tx1">
                      <a:lumMod val="75000"/>
                      <a:lumOff val="25000"/>
                    </a:schemeClr>
                  </a:solidFill>
                </a:rPr>
                <a:t>项目发展计划</a:t>
              </a:r>
            </a:p>
          </p:txBody>
        </p:sp>
        <p:sp>
          <p:nvSpPr>
            <p:cNvPr id="23" name="矩形 22"/>
            <p:cNvSpPr/>
            <p:nvPr/>
          </p:nvSpPr>
          <p:spPr>
            <a:xfrm>
              <a:off x="665143" y="572094"/>
              <a:ext cx="636851" cy="584775"/>
            </a:xfrm>
            <a:prstGeom prst="rect">
              <a:avLst/>
            </a:prstGeom>
          </p:spPr>
          <p:txBody>
            <a:bodyPr wrap="square">
              <a:spAutoFit/>
              <a:scene3d>
                <a:camera prst="orthographicFront"/>
                <a:lightRig rig="threePt" dir="t"/>
              </a:scene3d>
              <a:sp3d contourW="12700"/>
            </a:bodyPr>
            <a:lstStyle/>
            <a:p>
              <a:pPr algn="ctr"/>
              <a:r>
                <a:rPr lang="en-US" altLang="zh-CN" sz="3200" b="1" dirty="0">
                  <a:solidFill>
                    <a:schemeClr val="accent1"/>
                  </a:solidFill>
                </a:rPr>
                <a:t>4</a:t>
              </a:r>
              <a:endParaRPr lang="zh-CN" altLang="en-US" sz="3200" b="1" dirty="0">
                <a:solidFill>
                  <a:schemeClr val="accent1"/>
                </a:solidFill>
              </a:endParaRPr>
            </a:p>
          </p:txBody>
        </p:sp>
      </p:grpSp>
    </p:spTree>
    <p:extLst>
      <p:ext uri="{BB962C8B-B14F-4D97-AF65-F5344CB8AC3E}">
        <p14:creationId xmlns:p14="http://schemas.microsoft.com/office/powerpoint/2010/main" val="1427491147"/>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par>
                                <p:cTn id="10" presetID="53" presetClass="entr" presetSubtype="16" fill="hold" nodeType="with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p:cTn id="12" dur="500" fill="hold"/>
                                        <p:tgtEl>
                                          <p:spTgt spid="29"/>
                                        </p:tgtEl>
                                        <p:attrNameLst>
                                          <p:attrName>ppt_w</p:attrName>
                                        </p:attrNameLst>
                                      </p:cBhvr>
                                      <p:tavLst>
                                        <p:tav tm="0">
                                          <p:val>
                                            <p:fltVal val="0"/>
                                          </p:val>
                                        </p:tav>
                                        <p:tav tm="100000">
                                          <p:val>
                                            <p:strVal val="#ppt_w"/>
                                          </p:val>
                                        </p:tav>
                                      </p:tavLst>
                                    </p:anim>
                                    <p:anim calcmode="lin" valueType="num">
                                      <p:cBhvr>
                                        <p:cTn id="13" dur="500" fill="hold"/>
                                        <p:tgtEl>
                                          <p:spTgt spid="29"/>
                                        </p:tgtEl>
                                        <p:attrNameLst>
                                          <p:attrName>ppt_h</p:attrName>
                                        </p:attrNameLst>
                                      </p:cBhvr>
                                      <p:tavLst>
                                        <p:tav tm="0">
                                          <p:val>
                                            <p:fltVal val="0"/>
                                          </p:val>
                                        </p:tav>
                                        <p:tav tm="100000">
                                          <p:val>
                                            <p:strVal val="#ppt_h"/>
                                          </p:val>
                                        </p:tav>
                                      </p:tavLst>
                                    </p:anim>
                                    <p:animEffect transition="in" filter="fade">
                                      <p:cBhvr>
                                        <p:cTn id="14" dur="500"/>
                                        <p:tgtEl>
                                          <p:spTgt spid="29"/>
                                        </p:tgtEl>
                                      </p:cBhvr>
                                    </p:animEffect>
                                  </p:childTnLst>
                                </p:cTn>
                              </p:par>
                              <p:par>
                                <p:cTn id="15" presetID="53" presetClass="entr" presetSubtype="16" fill="hold" nodeType="withEffect">
                                  <p:stCondLst>
                                    <p:cond delay="0"/>
                                  </p:stCondLst>
                                  <p:childTnLst>
                                    <p:set>
                                      <p:cBhvr>
                                        <p:cTn id="16" dur="1" fill="hold">
                                          <p:stCondLst>
                                            <p:cond delay="0"/>
                                          </p:stCondLst>
                                        </p:cTn>
                                        <p:tgtEl>
                                          <p:spTgt spid="30"/>
                                        </p:tgtEl>
                                        <p:attrNameLst>
                                          <p:attrName>style.visibility</p:attrName>
                                        </p:attrNameLst>
                                      </p:cBhvr>
                                      <p:to>
                                        <p:strVal val="visible"/>
                                      </p:to>
                                    </p:set>
                                    <p:anim calcmode="lin" valueType="num">
                                      <p:cBhvr>
                                        <p:cTn id="17" dur="500" fill="hold"/>
                                        <p:tgtEl>
                                          <p:spTgt spid="30"/>
                                        </p:tgtEl>
                                        <p:attrNameLst>
                                          <p:attrName>ppt_w</p:attrName>
                                        </p:attrNameLst>
                                      </p:cBhvr>
                                      <p:tavLst>
                                        <p:tav tm="0">
                                          <p:val>
                                            <p:fltVal val="0"/>
                                          </p:val>
                                        </p:tav>
                                        <p:tav tm="100000">
                                          <p:val>
                                            <p:strVal val="#ppt_w"/>
                                          </p:val>
                                        </p:tav>
                                      </p:tavLst>
                                    </p:anim>
                                    <p:anim calcmode="lin" valueType="num">
                                      <p:cBhvr>
                                        <p:cTn id="18" dur="500" fill="hold"/>
                                        <p:tgtEl>
                                          <p:spTgt spid="30"/>
                                        </p:tgtEl>
                                        <p:attrNameLst>
                                          <p:attrName>ppt_h</p:attrName>
                                        </p:attrNameLst>
                                      </p:cBhvr>
                                      <p:tavLst>
                                        <p:tav tm="0">
                                          <p:val>
                                            <p:fltVal val="0"/>
                                          </p:val>
                                        </p:tav>
                                        <p:tav tm="100000">
                                          <p:val>
                                            <p:strVal val="#ppt_h"/>
                                          </p:val>
                                        </p:tav>
                                      </p:tavLst>
                                    </p:anim>
                                    <p:animEffect transition="in" filter="fade">
                                      <p:cBhvr>
                                        <p:cTn id="19" dur="500"/>
                                        <p:tgtEl>
                                          <p:spTgt spid="30"/>
                                        </p:tgtEl>
                                      </p:cBhvr>
                                    </p:animEffect>
                                  </p:childTnLst>
                                </p:cTn>
                              </p:par>
                            </p:childTnLst>
                          </p:cTn>
                        </p:par>
                        <p:par>
                          <p:cTn id="20" fill="hold">
                            <p:stCondLst>
                              <p:cond delay="500"/>
                            </p:stCondLst>
                            <p:childTnLst>
                              <p:par>
                                <p:cTn id="21" presetID="53" presetClass="entr" presetSubtype="16" fill="hold" nodeType="after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p:cTn id="23" dur="500" fill="hold"/>
                                        <p:tgtEl>
                                          <p:spTgt spid="26"/>
                                        </p:tgtEl>
                                        <p:attrNameLst>
                                          <p:attrName>ppt_w</p:attrName>
                                        </p:attrNameLst>
                                      </p:cBhvr>
                                      <p:tavLst>
                                        <p:tav tm="0">
                                          <p:val>
                                            <p:fltVal val="0"/>
                                          </p:val>
                                        </p:tav>
                                        <p:tav tm="100000">
                                          <p:val>
                                            <p:strVal val="#ppt_w"/>
                                          </p:val>
                                        </p:tav>
                                      </p:tavLst>
                                    </p:anim>
                                    <p:anim calcmode="lin" valueType="num">
                                      <p:cBhvr>
                                        <p:cTn id="24" dur="500" fill="hold"/>
                                        <p:tgtEl>
                                          <p:spTgt spid="26"/>
                                        </p:tgtEl>
                                        <p:attrNameLst>
                                          <p:attrName>ppt_h</p:attrName>
                                        </p:attrNameLst>
                                      </p:cBhvr>
                                      <p:tavLst>
                                        <p:tav tm="0">
                                          <p:val>
                                            <p:fltVal val="0"/>
                                          </p:val>
                                        </p:tav>
                                        <p:tav tm="100000">
                                          <p:val>
                                            <p:strVal val="#ppt_h"/>
                                          </p:val>
                                        </p:tav>
                                      </p:tavLst>
                                    </p:anim>
                                    <p:animEffect transition="in" filter="fade">
                                      <p:cBhvr>
                                        <p:cTn id="25" dur="500"/>
                                        <p:tgtEl>
                                          <p:spTgt spid="26"/>
                                        </p:tgtEl>
                                      </p:cBhvr>
                                    </p:animEffect>
                                  </p:childTnLst>
                                </p:cTn>
                              </p:par>
                              <p:par>
                                <p:cTn id="26" presetID="53" presetClass="entr" presetSubtype="16" fill="hold" nodeType="withEffect">
                                  <p:stCondLst>
                                    <p:cond delay="0"/>
                                  </p:stCondLst>
                                  <p:childTnLst>
                                    <p:set>
                                      <p:cBhvr>
                                        <p:cTn id="27" dur="1" fill="hold">
                                          <p:stCondLst>
                                            <p:cond delay="0"/>
                                          </p:stCondLst>
                                        </p:cTn>
                                        <p:tgtEl>
                                          <p:spTgt spid="25"/>
                                        </p:tgtEl>
                                        <p:attrNameLst>
                                          <p:attrName>style.visibility</p:attrName>
                                        </p:attrNameLst>
                                      </p:cBhvr>
                                      <p:to>
                                        <p:strVal val="visible"/>
                                      </p:to>
                                    </p:set>
                                    <p:anim calcmode="lin" valueType="num">
                                      <p:cBhvr>
                                        <p:cTn id="28" dur="500" fill="hold"/>
                                        <p:tgtEl>
                                          <p:spTgt spid="25"/>
                                        </p:tgtEl>
                                        <p:attrNameLst>
                                          <p:attrName>ppt_w</p:attrName>
                                        </p:attrNameLst>
                                      </p:cBhvr>
                                      <p:tavLst>
                                        <p:tav tm="0">
                                          <p:val>
                                            <p:fltVal val="0"/>
                                          </p:val>
                                        </p:tav>
                                        <p:tav tm="100000">
                                          <p:val>
                                            <p:strVal val="#ppt_w"/>
                                          </p:val>
                                        </p:tav>
                                      </p:tavLst>
                                    </p:anim>
                                    <p:anim calcmode="lin" valueType="num">
                                      <p:cBhvr>
                                        <p:cTn id="29" dur="500" fill="hold"/>
                                        <p:tgtEl>
                                          <p:spTgt spid="25"/>
                                        </p:tgtEl>
                                        <p:attrNameLst>
                                          <p:attrName>ppt_h</p:attrName>
                                        </p:attrNameLst>
                                      </p:cBhvr>
                                      <p:tavLst>
                                        <p:tav tm="0">
                                          <p:val>
                                            <p:fltVal val="0"/>
                                          </p:val>
                                        </p:tav>
                                        <p:tav tm="100000">
                                          <p:val>
                                            <p:strVal val="#ppt_h"/>
                                          </p:val>
                                        </p:tav>
                                      </p:tavLst>
                                    </p:anim>
                                    <p:animEffect transition="in" filter="fade">
                                      <p:cBhvr>
                                        <p:cTn id="30" dur="500"/>
                                        <p:tgtEl>
                                          <p:spTgt spid="25"/>
                                        </p:tgtEl>
                                      </p:cBhvr>
                                    </p:animEffect>
                                  </p:childTnLst>
                                </p:cTn>
                              </p:par>
                              <p:par>
                                <p:cTn id="31" presetID="53" presetClass="entr" presetSubtype="16" fill="hold" nodeType="withEffect">
                                  <p:stCondLst>
                                    <p:cond delay="0"/>
                                  </p:stCondLst>
                                  <p:childTnLst>
                                    <p:set>
                                      <p:cBhvr>
                                        <p:cTn id="32" dur="1" fill="hold">
                                          <p:stCondLst>
                                            <p:cond delay="0"/>
                                          </p:stCondLst>
                                        </p:cTn>
                                        <p:tgtEl>
                                          <p:spTgt spid="27"/>
                                        </p:tgtEl>
                                        <p:attrNameLst>
                                          <p:attrName>style.visibility</p:attrName>
                                        </p:attrNameLst>
                                      </p:cBhvr>
                                      <p:to>
                                        <p:strVal val="visible"/>
                                      </p:to>
                                    </p:set>
                                    <p:anim calcmode="lin" valueType="num">
                                      <p:cBhvr>
                                        <p:cTn id="33" dur="500" fill="hold"/>
                                        <p:tgtEl>
                                          <p:spTgt spid="27"/>
                                        </p:tgtEl>
                                        <p:attrNameLst>
                                          <p:attrName>ppt_w</p:attrName>
                                        </p:attrNameLst>
                                      </p:cBhvr>
                                      <p:tavLst>
                                        <p:tav tm="0">
                                          <p:val>
                                            <p:fltVal val="0"/>
                                          </p:val>
                                        </p:tav>
                                        <p:tav tm="100000">
                                          <p:val>
                                            <p:strVal val="#ppt_w"/>
                                          </p:val>
                                        </p:tav>
                                      </p:tavLst>
                                    </p:anim>
                                    <p:anim calcmode="lin" valueType="num">
                                      <p:cBhvr>
                                        <p:cTn id="34" dur="500" fill="hold"/>
                                        <p:tgtEl>
                                          <p:spTgt spid="27"/>
                                        </p:tgtEl>
                                        <p:attrNameLst>
                                          <p:attrName>ppt_h</p:attrName>
                                        </p:attrNameLst>
                                      </p:cBhvr>
                                      <p:tavLst>
                                        <p:tav tm="0">
                                          <p:val>
                                            <p:fltVal val="0"/>
                                          </p:val>
                                        </p:tav>
                                        <p:tav tm="100000">
                                          <p:val>
                                            <p:strVal val="#ppt_h"/>
                                          </p:val>
                                        </p:tav>
                                      </p:tavLst>
                                    </p:anim>
                                    <p:animEffect transition="in" filter="fade">
                                      <p:cBhvr>
                                        <p:cTn id="3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4"/>
          <p:cNvGrpSpPr/>
          <p:nvPr/>
        </p:nvGrpSpPr>
        <p:grpSpPr>
          <a:xfrm>
            <a:off x="826805" y="4655305"/>
            <a:ext cx="3368150" cy="1220554"/>
            <a:chOff x="6798184" y="1678126"/>
            <a:chExt cx="3368150" cy="1220554"/>
          </a:xfrm>
        </p:grpSpPr>
        <p:sp>
          <p:nvSpPr>
            <p:cNvPr id="16" name="矩形 15"/>
            <p:cNvSpPr/>
            <p:nvPr/>
          </p:nvSpPr>
          <p:spPr>
            <a:xfrm>
              <a:off x="6798184" y="2030750"/>
              <a:ext cx="3368150" cy="867930"/>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sz="1400" dirty="0">
                  <a:solidFill>
                    <a:schemeClr val="tx1">
                      <a:lumMod val="50000"/>
                      <a:lumOff val="50000"/>
                    </a:schemeClr>
                  </a:solidFill>
                </a:rPr>
                <a:t>用户可以在投影仪或者计算机上进行演示也可以将演示文稿打印出来制作成胶片以便应用到更广泛的领域中</a:t>
              </a:r>
            </a:p>
          </p:txBody>
        </p:sp>
        <p:sp>
          <p:nvSpPr>
            <p:cNvPr id="17" name="矩形 16"/>
            <p:cNvSpPr/>
            <p:nvPr/>
          </p:nvSpPr>
          <p:spPr>
            <a:xfrm>
              <a:off x="7361272" y="1678126"/>
              <a:ext cx="2241974" cy="396134"/>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b="1" dirty="0">
                  <a:solidFill>
                    <a:schemeClr val="tx1">
                      <a:lumMod val="65000"/>
                      <a:lumOff val="35000"/>
                    </a:schemeClr>
                  </a:solidFill>
                </a:rPr>
                <a:t>市场开拓</a:t>
              </a:r>
            </a:p>
          </p:txBody>
        </p:sp>
      </p:grpSp>
      <p:grpSp>
        <p:nvGrpSpPr>
          <p:cNvPr id="18" name="组合 17"/>
          <p:cNvGrpSpPr/>
          <p:nvPr/>
        </p:nvGrpSpPr>
        <p:grpSpPr>
          <a:xfrm>
            <a:off x="7940727" y="4655305"/>
            <a:ext cx="3368150" cy="1220554"/>
            <a:chOff x="6798184" y="1678126"/>
            <a:chExt cx="3368150" cy="1220554"/>
          </a:xfrm>
        </p:grpSpPr>
        <p:sp>
          <p:nvSpPr>
            <p:cNvPr id="19" name="矩形 18"/>
            <p:cNvSpPr/>
            <p:nvPr/>
          </p:nvSpPr>
          <p:spPr>
            <a:xfrm>
              <a:off x="6798184" y="2030750"/>
              <a:ext cx="3368150" cy="867930"/>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sz="1400" dirty="0">
                  <a:solidFill>
                    <a:schemeClr val="tx1">
                      <a:lumMod val="50000"/>
                      <a:lumOff val="50000"/>
                    </a:schemeClr>
                  </a:solidFill>
                </a:rPr>
                <a:t>用户可以在投影仪或者计算机上进行演示也可以将演示文稿打印出来制作成胶片以便应用到更广泛的领域中</a:t>
              </a:r>
            </a:p>
          </p:txBody>
        </p:sp>
        <p:sp>
          <p:nvSpPr>
            <p:cNvPr id="20" name="矩形 19"/>
            <p:cNvSpPr/>
            <p:nvPr/>
          </p:nvSpPr>
          <p:spPr>
            <a:xfrm>
              <a:off x="7361272" y="1678126"/>
              <a:ext cx="2241974" cy="396134"/>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b="1" dirty="0">
                  <a:solidFill>
                    <a:schemeClr val="tx1">
                      <a:lumMod val="65000"/>
                      <a:lumOff val="35000"/>
                    </a:schemeClr>
                  </a:solidFill>
                </a:rPr>
                <a:t>市场开拓</a:t>
              </a:r>
            </a:p>
          </p:txBody>
        </p:sp>
      </p:grpSp>
      <p:grpSp>
        <p:nvGrpSpPr>
          <p:cNvPr id="21" name="组合 20"/>
          <p:cNvGrpSpPr/>
          <p:nvPr/>
        </p:nvGrpSpPr>
        <p:grpSpPr>
          <a:xfrm>
            <a:off x="4421866" y="1782879"/>
            <a:ext cx="3368150" cy="1220554"/>
            <a:chOff x="6798184" y="1678126"/>
            <a:chExt cx="3368150" cy="1220554"/>
          </a:xfrm>
        </p:grpSpPr>
        <p:sp>
          <p:nvSpPr>
            <p:cNvPr id="22" name="矩形 21"/>
            <p:cNvSpPr/>
            <p:nvPr/>
          </p:nvSpPr>
          <p:spPr>
            <a:xfrm>
              <a:off x="6798184" y="2030750"/>
              <a:ext cx="3368150" cy="867930"/>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sz="1400" dirty="0">
                  <a:solidFill>
                    <a:schemeClr val="tx1">
                      <a:lumMod val="50000"/>
                      <a:lumOff val="50000"/>
                    </a:schemeClr>
                  </a:solidFill>
                </a:rPr>
                <a:t>用户可以在投影仪或者计算机上进行演示也可以将演示文稿打印出来制作成胶片以便应用到更广泛的领域中</a:t>
              </a:r>
            </a:p>
          </p:txBody>
        </p:sp>
        <p:sp>
          <p:nvSpPr>
            <p:cNvPr id="23" name="矩形 22"/>
            <p:cNvSpPr/>
            <p:nvPr/>
          </p:nvSpPr>
          <p:spPr>
            <a:xfrm>
              <a:off x="7361272" y="1678126"/>
              <a:ext cx="2241974" cy="396134"/>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b="1" dirty="0">
                  <a:solidFill>
                    <a:schemeClr val="tx1">
                      <a:lumMod val="65000"/>
                      <a:lumOff val="35000"/>
                    </a:schemeClr>
                  </a:solidFill>
                </a:rPr>
                <a:t>市场开拓</a:t>
              </a:r>
            </a:p>
          </p:txBody>
        </p:sp>
      </p:grpSp>
      <p:grpSp>
        <p:nvGrpSpPr>
          <p:cNvPr id="27" name="组合 26"/>
          <p:cNvGrpSpPr/>
          <p:nvPr/>
        </p:nvGrpSpPr>
        <p:grpSpPr>
          <a:xfrm>
            <a:off x="1804969" y="3083451"/>
            <a:ext cx="10239665" cy="1411823"/>
            <a:chOff x="1804969" y="3083451"/>
            <a:chExt cx="10239665" cy="1411823"/>
          </a:xfrm>
        </p:grpSpPr>
        <p:sp>
          <p:nvSpPr>
            <p:cNvPr id="8" name="椭圆 7"/>
            <p:cNvSpPr/>
            <p:nvPr/>
          </p:nvSpPr>
          <p:spPr>
            <a:xfrm>
              <a:off x="1804969" y="3083451"/>
              <a:ext cx="1411823" cy="1411823"/>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rgbClr val="FFFFFF"/>
                </a:solidFill>
                <a:latin typeface="Arial"/>
                <a:ea typeface="微软雅黑"/>
              </a:endParaRPr>
            </a:p>
          </p:txBody>
        </p:sp>
        <p:sp>
          <p:nvSpPr>
            <p:cNvPr id="9" name="椭圆 8"/>
            <p:cNvSpPr/>
            <p:nvPr/>
          </p:nvSpPr>
          <p:spPr>
            <a:xfrm>
              <a:off x="5361930" y="3083451"/>
              <a:ext cx="1411823" cy="1411823"/>
            </a:xfrm>
            <a:prstGeom prst="ellips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rgbClr val="FFFFFF"/>
                </a:solidFill>
                <a:latin typeface="Arial"/>
                <a:ea typeface="微软雅黑"/>
              </a:endParaRPr>
            </a:p>
          </p:txBody>
        </p:sp>
        <p:sp>
          <p:nvSpPr>
            <p:cNvPr id="10" name="椭圆 9"/>
            <p:cNvSpPr/>
            <p:nvPr/>
          </p:nvSpPr>
          <p:spPr>
            <a:xfrm>
              <a:off x="8904968" y="3083451"/>
              <a:ext cx="1411823" cy="1411823"/>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rgbClr val="FFFFFF"/>
                </a:solidFill>
                <a:latin typeface="Arial"/>
                <a:ea typeface="微软雅黑"/>
              </a:endParaRPr>
            </a:p>
          </p:txBody>
        </p:sp>
        <p:cxnSp>
          <p:nvCxnSpPr>
            <p:cNvPr id="11" name="直接连接符 10"/>
            <p:cNvCxnSpPr>
              <a:cxnSpLocks/>
            </p:cNvCxnSpPr>
            <p:nvPr/>
          </p:nvCxnSpPr>
          <p:spPr>
            <a:xfrm>
              <a:off x="3648011" y="3789363"/>
              <a:ext cx="1282700"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a:cxnSpLocks/>
            </p:cNvCxnSpPr>
            <p:nvPr/>
          </p:nvCxnSpPr>
          <p:spPr>
            <a:xfrm>
              <a:off x="7204972" y="3789363"/>
              <a:ext cx="1282700"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a:cxnSpLocks/>
            </p:cNvCxnSpPr>
            <p:nvPr/>
          </p:nvCxnSpPr>
          <p:spPr>
            <a:xfrm>
              <a:off x="10761934" y="3789363"/>
              <a:ext cx="1282700"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4" name="矩形 23"/>
            <p:cNvSpPr/>
            <p:nvPr/>
          </p:nvSpPr>
          <p:spPr>
            <a:xfrm>
              <a:off x="1804969" y="3407815"/>
              <a:ext cx="1411822" cy="763094"/>
            </a:xfrm>
            <a:prstGeom prst="rect">
              <a:avLst/>
            </a:prstGeom>
          </p:spPr>
          <p:txBody>
            <a:bodyPr wrap="square">
              <a:spAutoFit/>
              <a:scene3d>
                <a:camera prst="orthographicFront"/>
                <a:lightRig rig="threePt" dir="t"/>
              </a:scene3d>
              <a:sp3d contourW="12700"/>
            </a:bodyPr>
            <a:lstStyle/>
            <a:p>
              <a:pPr algn="ctr">
                <a:lnSpc>
                  <a:spcPct val="120000"/>
                </a:lnSpc>
              </a:pPr>
              <a:r>
                <a:rPr lang="en-US" altLang="zh-CN" sz="4000" b="1" dirty="0">
                  <a:solidFill>
                    <a:schemeClr val="bg1"/>
                  </a:solidFill>
                </a:rPr>
                <a:t>01</a:t>
              </a:r>
              <a:endParaRPr lang="zh-CN" altLang="en-US" sz="4000" b="1" dirty="0">
                <a:solidFill>
                  <a:schemeClr val="bg1"/>
                </a:solidFill>
              </a:endParaRPr>
            </a:p>
          </p:txBody>
        </p:sp>
        <p:sp>
          <p:nvSpPr>
            <p:cNvPr id="25" name="矩形 24"/>
            <p:cNvSpPr/>
            <p:nvPr/>
          </p:nvSpPr>
          <p:spPr>
            <a:xfrm>
              <a:off x="5358209" y="3407815"/>
              <a:ext cx="1411822" cy="763094"/>
            </a:xfrm>
            <a:prstGeom prst="rect">
              <a:avLst/>
            </a:prstGeom>
          </p:spPr>
          <p:txBody>
            <a:bodyPr wrap="square">
              <a:spAutoFit/>
              <a:scene3d>
                <a:camera prst="orthographicFront"/>
                <a:lightRig rig="threePt" dir="t"/>
              </a:scene3d>
              <a:sp3d contourW="12700"/>
            </a:bodyPr>
            <a:lstStyle/>
            <a:p>
              <a:pPr algn="ctr">
                <a:lnSpc>
                  <a:spcPct val="120000"/>
                </a:lnSpc>
              </a:pPr>
              <a:r>
                <a:rPr lang="en-US" altLang="zh-CN" sz="4000" b="1" dirty="0">
                  <a:solidFill>
                    <a:schemeClr val="bg1"/>
                  </a:solidFill>
                </a:rPr>
                <a:t>02</a:t>
              </a:r>
              <a:endParaRPr lang="zh-CN" altLang="en-US" sz="4000" b="1" dirty="0">
                <a:solidFill>
                  <a:schemeClr val="bg1"/>
                </a:solidFill>
              </a:endParaRPr>
            </a:p>
          </p:txBody>
        </p:sp>
        <p:sp>
          <p:nvSpPr>
            <p:cNvPr id="26" name="矩形 25"/>
            <p:cNvSpPr/>
            <p:nvPr/>
          </p:nvSpPr>
          <p:spPr>
            <a:xfrm>
              <a:off x="8904968" y="3407815"/>
              <a:ext cx="1411822" cy="763094"/>
            </a:xfrm>
            <a:prstGeom prst="rect">
              <a:avLst/>
            </a:prstGeom>
          </p:spPr>
          <p:txBody>
            <a:bodyPr wrap="square">
              <a:spAutoFit/>
              <a:scene3d>
                <a:camera prst="orthographicFront"/>
                <a:lightRig rig="threePt" dir="t"/>
              </a:scene3d>
              <a:sp3d contourW="12700"/>
            </a:bodyPr>
            <a:lstStyle/>
            <a:p>
              <a:pPr algn="ctr">
                <a:lnSpc>
                  <a:spcPct val="120000"/>
                </a:lnSpc>
              </a:pPr>
              <a:r>
                <a:rPr lang="en-US" altLang="zh-CN" sz="4000" b="1" dirty="0">
                  <a:solidFill>
                    <a:schemeClr val="bg1"/>
                  </a:solidFill>
                </a:rPr>
                <a:t>03</a:t>
              </a:r>
              <a:endParaRPr lang="zh-CN" altLang="en-US" sz="4000" b="1" dirty="0">
                <a:solidFill>
                  <a:schemeClr val="bg1"/>
                </a:solidFill>
              </a:endParaRPr>
            </a:p>
          </p:txBody>
        </p:sp>
      </p:grpSp>
      <p:grpSp>
        <p:nvGrpSpPr>
          <p:cNvPr id="28" name="组合 27"/>
          <p:cNvGrpSpPr/>
          <p:nvPr/>
        </p:nvGrpSpPr>
        <p:grpSpPr>
          <a:xfrm>
            <a:off x="665143" y="572094"/>
            <a:ext cx="4955749" cy="584775"/>
            <a:chOff x="665143" y="572094"/>
            <a:chExt cx="4955749" cy="584775"/>
          </a:xfrm>
        </p:grpSpPr>
        <p:sp>
          <p:nvSpPr>
            <p:cNvPr id="29" name="矩形 28"/>
            <p:cNvSpPr/>
            <p:nvPr/>
          </p:nvSpPr>
          <p:spPr>
            <a:xfrm>
              <a:off x="1725349" y="572094"/>
              <a:ext cx="3895543" cy="584775"/>
            </a:xfrm>
            <a:prstGeom prst="rect">
              <a:avLst/>
            </a:prstGeom>
          </p:spPr>
          <p:txBody>
            <a:bodyPr wrap="square">
              <a:spAutoFit/>
              <a:scene3d>
                <a:camera prst="orthographicFront"/>
                <a:lightRig rig="threePt" dir="t"/>
              </a:scene3d>
              <a:sp3d contourW="12700"/>
            </a:bodyPr>
            <a:lstStyle/>
            <a:p>
              <a:r>
                <a:rPr lang="zh-CN" altLang="en-US" sz="3200" b="1" dirty="0">
                  <a:solidFill>
                    <a:schemeClr val="tx1">
                      <a:lumMod val="75000"/>
                      <a:lumOff val="25000"/>
                    </a:schemeClr>
                  </a:solidFill>
                </a:rPr>
                <a:t>项目发展计划</a:t>
              </a:r>
            </a:p>
          </p:txBody>
        </p:sp>
        <p:sp>
          <p:nvSpPr>
            <p:cNvPr id="30" name="矩形 29"/>
            <p:cNvSpPr/>
            <p:nvPr/>
          </p:nvSpPr>
          <p:spPr>
            <a:xfrm>
              <a:off x="665143" y="572094"/>
              <a:ext cx="636851" cy="584775"/>
            </a:xfrm>
            <a:prstGeom prst="rect">
              <a:avLst/>
            </a:prstGeom>
          </p:spPr>
          <p:txBody>
            <a:bodyPr wrap="square">
              <a:spAutoFit/>
              <a:scene3d>
                <a:camera prst="orthographicFront"/>
                <a:lightRig rig="threePt" dir="t"/>
              </a:scene3d>
              <a:sp3d contourW="12700"/>
            </a:bodyPr>
            <a:lstStyle/>
            <a:p>
              <a:pPr algn="ctr"/>
              <a:r>
                <a:rPr lang="en-US" altLang="zh-CN" sz="3200" b="1" dirty="0">
                  <a:solidFill>
                    <a:schemeClr val="accent1"/>
                  </a:solidFill>
                </a:rPr>
                <a:t>4</a:t>
              </a:r>
              <a:endParaRPr lang="zh-CN" altLang="en-US" sz="3200" b="1" dirty="0">
                <a:solidFill>
                  <a:schemeClr val="accent1"/>
                </a:solidFill>
              </a:endParaRPr>
            </a:p>
          </p:txBody>
        </p:sp>
      </p:grpSp>
    </p:spTree>
    <p:extLst>
      <p:ext uri="{BB962C8B-B14F-4D97-AF65-F5344CB8AC3E}">
        <p14:creationId xmlns:p14="http://schemas.microsoft.com/office/powerpoint/2010/main" val="3899250608"/>
      </p:ext>
    </p:extLst>
  </p:cSld>
  <p:clrMapOvr>
    <a:masterClrMapping/>
  </p:clrMapOvr>
  <p:transition spd="slow" advTm="4000">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cTn>
                                  </p:par>
                                </p:childTnLst>
                              </p:cTn>
                            </p:par>
                            <p:par>
                              <p:cTn id="8" fill="hold">
                                <p:stCondLst>
                                  <p:cond delay="500"/>
                                </p:stCondLst>
                                <p:childTnLst>
                                  <p:par>
                                    <p:cTn id="9" presetID="2" presetClass="entr" presetSubtype="2" fill="hold" nodeType="afterEffect" p14:presetBounceEnd="60000">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14:bounceEnd="60000">
                                          <p:cBhvr additive="base">
                                            <p:cTn id="11" dur="1000" fill="hold"/>
                                            <p:tgtEl>
                                              <p:spTgt spid="15"/>
                                            </p:tgtEl>
                                            <p:attrNameLst>
                                              <p:attrName>ppt_x</p:attrName>
                                            </p:attrNameLst>
                                          </p:cBhvr>
                                          <p:tavLst>
                                            <p:tav tm="0">
                                              <p:val>
                                                <p:strVal val="1+#ppt_w/2"/>
                                              </p:val>
                                            </p:tav>
                                            <p:tav tm="100000">
                                              <p:val>
                                                <p:strVal val="#ppt_x"/>
                                              </p:val>
                                            </p:tav>
                                          </p:tavLst>
                                        </p:anim>
                                        <p:anim calcmode="lin" valueType="num" p14:bounceEnd="60000">
                                          <p:cBhvr additive="base">
                                            <p:cTn id="12" dur="1000" fill="hold"/>
                                            <p:tgtEl>
                                              <p:spTgt spid="15"/>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14:presetBounceEnd="60000">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14:bounceEnd="60000">
                                          <p:cBhvr additive="base">
                                            <p:cTn id="15" dur="1000" fill="hold"/>
                                            <p:tgtEl>
                                              <p:spTgt spid="18"/>
                                            </p:tgtEl>
                                            <p:attrNameLst>
                                              <p:attrName>ppt_x</p:attrName>
                                            </p:attrNameLst>
                                          </p:cBhvr>
                                          <p:tavLst>
                                            <p:tav tm="0">
                                              <p:val>
                                                <p:strVal val="1+#ppt_w/2"/>
                                              </p:val>
                                            </p:tav>
                                            <p:tav tm="100000">
                                              <p:val>
                                                <p:strVal val="#ppt_x"/>
                                              </p:val>
                                            </p:tav>
                                          </p:tavLst>
                                        </p:anim>
                                        <p:anim calcmode="lin" valueType="num" p14:bounceEnd="60000">
                                          <p:cBhvr additive="base">
                                            <p:cTn id="16" dur="1000" fill="hold"/>
                                            <p:tgtEl>
                                              <p:spTgt spid="18"/>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14:presetBounceEnd="60000">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14:bounceEnd="60000">
                                          <p:cBhvr additive="base">
                                            <p:cTn id="19" dur="1000" fill="hold"/>
                                            <p:tgtEl>
                                              <p:spTgt spid="21"/>
                                            </p:tgtEl>
                                            <p:attrNameLst>
                                              <p:attrName>ppt_x</p:attrName>
                                            </p:attrNameLst>
                                          </p:cBhvr>
                                          <p:tavLst>
                                            <p:tav tm="0">
                                              <p:val>
                                                <p:strVal val="1+#ppt_w/2"/>
                                              </p:val>
                                            </p:tav>
                                            <p:tav tm="100000">
                                              <p:val>
                                                <p:strVal val="#ppt_x"/>
                                              </p:val>
                                            </p:tav>
                                          </p:tavLst>
                                        </p:anim>
                                        <p:anim calcmode="lin" valueType="num" p14:bounceEnd="60000">
                                          <p:cBhvr additive="base">
                                            <p:cTn id="20" dur="10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cTn>
                                  </p:par>
                                </p:childTnLst>
                              </p:cTn>
                            </p:par>
                            <p:par>
                              <p:cTn id="8" fill="hold">
                                <p:stCondLst>
                                  <p:cond delay="500"/>
                                </p:stCondLst>
                                <p:childTnLst>
                                  <p:par>
                                    <p:cTn id="9" presetID="2" presetClass="entr" presetSubtype="2"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1000" fill="hold"/>
                                            <p:tgtEl>
                                              <p:spTgt spid="15"/>
                                            </p:tgtEl>
                                            <p:attrNameLst>
                                              <p:attrName>ppt_x</p:attrName>
                                            </p:attrNameLst>
                                          </p:cBhvr>
                                          <p:tavLst>
                                            <p:tav tm="0">
                                              <p:val>
                                                <p:strVal val="1+#ppt_w/2"/>
                                              </p:val>
                                            </p:tav>
                                            <p:tav tm="100000">
                                              <p:val>
                                                <p:strVal val="#ppt_x"/>
                                              </p:val>
                                            </p:tav>
                                          </p:tavLst>
                                        </p:anim>
                                        <p:anim calcmode="lin" valueType="num">
                                          <p:cBhvr additive="base">
                                            <p:cTn id="12" dur="1000" fill="hold"/>
                                            <p:tgtEl>
                                              <p:spTgt spid="15"/>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1000" fill="hold"/>
                                            <p:tgtEl>
                                              <p:spTgt spid="18"/>
                                            </p:tgtEl>
                                            <p:attrNameLst>
                                              <p:attrName>ppt_x</p:attrName>
                                            </p:attrNameLst>
                                          </p:cBhvr>
                                          <p:tavLst>
                                            <p:tav tm="0">
                                              <p:val>
                                                <p:strVal val="1+#ppt_w/2"/>
                                              </p:val>
                                            </p:tav>
                                            <p:tav tm="100000">
                                              <p:val>
                                                <p:strVal val="#ppt_x"/>
                                              </p:val>
                                            </p:tav>
                                          </p:tavLst>
                                        </p:anim>
                                        <p:anim calcmode="lin" valueType="num">
                                          <p:cBhvr additive="base">
                                            <p:cTn id="16" dur="1000" fill="hold"/>
                                            <p:tgtEl>
                                              <p:spTgt spid="18"/>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1000" fill="hold"/>
                                            <p:tgtEl>
                                              <p:spTgt spid="21"/>
                                            </p:tgtEl>
                                            <p:attrNameLst>
                                              <p:attrName>ppt_x</p:attrName>
                                            </p:attrNameLst>
                                          </p:cBhvr>
                                          <p:tavLst>
                                            <p:tav tm="0">
                                              <p:val>
                                                <p:strVal val="1+#ppt_w/2"/>
                                              </p:val>
                                            </p:tav>
                                            <p:tav tm="100000">
                                              <p:val>
                                                <p:strVal val="#ppt_x"/>
                                              </p:val>
                                            </p:tav>
                                          </p:tavLst>
                                        </p:anim>
                                        <p:anim calcmode="lin" valueType="num">
                                          <p:cBhvr additive="base">
                                            <p:cTn id="20" dur="10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flipH="1">
            <a:off x="146876" y="2883582"/>
            <a:ext cx="7082443" cy="1811562"/>
            <a:chOff x="4962191" y="2883582"/>
            <a:chExt cx="7082443" cy="1811562"/>
          </a:xfrm>
        </p:grpSpPr>
        <p:sp>
          <p:nvSpPr>
            <p:cNvPr id="9" name="椭圆 8"/>
            <p:cNvSpPr/>
            <p:nvPr/>
          </p:nvSpPr>
          <p:spPr>
            <a:xfrm>
              <a:off x="4962191" y="2883582"/>
              <a:ext cx="1811562" cy="1811562"/>
            </a:xfrm>
            <a:prstGeom prst="ellipse">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rgbClr val="FFFFFF"/>
                </a:solidFill>
                <a:latin typeface="Arial"/>
                <a:ea typeface="微软雅黑"/>
              </a:endParaRPr>
            </a:p>
          </p:txBody>
        </p:sp>
        <p:sp>
          <p:nvSpPr>
            <p:cNvPr id="10" name="椭圆 9"/>
            <p:cNvSpPr/>
            <p:nvPr/>
          </p:nvSpPr>
          <p:spPr>
            <a:xfrm>
              <a:off x="8918891" y="3083451"/>
              <a:ext cx="1411823" cy="1411823"/>
            </a:xfrm>
            <a:prstGeom prst="ellipse">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rgbClr val="FFFFFF"/>
                </a:solidFill>
                <a:latin typeface="Arial"/>
                <a:ea typeface="微软雅黑"/>
              </a:endParaRPr>
            </a:p>
          </p:txBody>
        </p:sp>
        <p:cxnSp>
          <p:nvCxnSpPr>
            <p:cNvPr id="12" name="直接连接符 11"/>
            <p:cNvCxnSpPr>
              <a:cxnSpLocks/>
            </p:cNvCxnSpPr>
            <p:nvPr/>
          </p:nvCxnSpPr>
          <p:spPr>
            <a:xfrm>
              <a:off x="7204972" y="3789363"/>
              <a:ext cx="1282700"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a:cxnSpLocks/>
            </p:cNvCxnSpPr>
            <p:nvPr/>
          </p:nvCxnSpPr>
          <p:spPr>
            <a:xfrm>
              <a:off x="10761934" y="3789363"/>
              <a:ext cx="1282700"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7" name="组合 16"/>
          <p:cNvGrpSpPr/>
          <p:nvPr/>
        </p:nvGrpSpPr>
        <p:grpSpPr>
          <a:xfrm>
            <a:off x="7660538" y="3083451"/>
            <a:ext cx="3368150" cy="1220554"/>
            <a:chOff x="6798184" y="1678126"/>
            <a:chExt cx="3368150" cy="1220554"/>
          </a:xfrm>
        </p:grpSpPr>
        <p:sp>
          <p:nvSpPr>
            <p:cNvPr id="18" name="矩形 17"/>
            <p:cNvSpPr/>
            <p:nvPr/>
          </p:nvSpPr>
          <p:spPr>
            <a:xfrm>
              <a:off x="6798184" y="2030750"/>
              <a:ext cx="3368150" cy="867930"/>
            </a:xfrm>
            <a:prstGeom prst="rect">
              <a:avLst/>
            </a:prstGeom>
          </p:spPr>
          <p:txBody>
            <a:bodyPr wrap="square">
              <a:spAutoFit/>
              <a:scene3d>
                <a:camera prst="orthographicFront"/>
                <a:lightRig rig="threePt" dir="t"/>
              </a:scene3d>
              <a:sp3d contourW="12700"/>
            </a:bodyPr>
            <a:lstStyle/>
            <a:p>
              <a:pPr>
                <a:lnSpc>
                  <a:spcPct val="120000"/>
                </a:lnSpc>
              </a:pPr>
              <a:r>
                <a:rPr lang="zh-CN" altLang="en-US" sz="1400" dirty="0">
                  <a:solidFill>
                    <a:schemeClr val="tx1">
                      <a:lumMod val="50000"/>
                      <a:lumOff val="50000"/>
                    </a:schemeClr>
                  </a:solidFill>
                </a:rPr>
                <a:t>用户可以在投影仪或者计算机上进行演示也可以将演示文稿打印出来制作成胶片以便应用到更广泛的领域中</a:t>
              </a:r>
            </a:p>
          </p:txBody>
        </p:sp>
        <p:sp>
          <p:nvSpPr>
            <p:cNvPr id="19" name="矩形 18"/>
            <p:cNvSpPr/>
            <p:nvPr/>
          </p:nvSpPr>
          <p:spPr>
            <a:xfrm>
              <a:off x="6798184" y="1678126"/>
              <a:ext cx="2241974" cy="396134"/>
            </a:xfrm>
            <a:prstGeom prst="rect">
              <a:avLst/>
            </a:prstGeom>
          </p:spPr>
          <p:txBody>
            <a:bodyPr wrap="square">
              <a:spAutoFit/>
              <a:scene3d>
                <a:camera prst="orthographicFront"/>
                <a:lightRig rig="threePt" dir="t"/>
              </a:scene3d>
              <a:sp3d contourW="12700"/>
            </a:bodyPr>
            <a:lstStyle/>
            <a:p>
              <a:pPr>
                <a:lnSpc>
                  <a:spcPct val="120000"/>
                </a:lnSpc>
              </a:pPr>
              <a:r>
                <a:rPr lang="zh-CN" altLang="en-US" b="1" dirty="0">
                  <a:solidFill>
                    <a:schemeClr val="tx1">
                      <a:lumMod val="65000"/>
                      <a:lumOff val="35000"/>
                    </a:schemeClr>
                  </a:solidFill>
                </a:rPr>
                <a:t>市场开拓</a:t>
              </a:r>
            </a:p>
          </p:txBody>
        </p:sp>
      </p:grpSp>
      <p:grpSp>
        <p:nvGrpSpPr>
          <p:cNvPr id="20" name="组合 19"/>
          <p:cNvGrpSpPr/>
          <p:nvPr/>
        </p:nvGrpSpPr>
        <p:grpSpPr>
          <a:xfrm>
            <a:off x="882632" y="1782879"/>
            <a:ext cx="3368150" cy="1220554"/>
            <a:chOff x="6798184" y="1678126"/>
            <a:chExt cx="3368150" cy="1220554"/>
          </a:xfrm>
        </p:grpSpPr>
        <p:sp>
          <p:nvSpPr>
            <p:cNvPr id="21" name="矩形 20"/>
            <p:cNvSpPr/>
            <p:nvPr/>
          </p:nvSpPr>
          <p:spPr>
            <a:xfrm>
              <a:off x="6798184" y="2030750"/>
              <a:ext cx="3368150" cy="867930"/>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sz="1400" dirty="0">
                  <a:solidFill>
                    <a:schemeClr val="tx1">
                      <a:lumMod val="50000"/>
                      <a:lumOff val="50000"/>
                    </a:schemeClr>
                  </a:solidFill>
                </a:rPr>
                <a:t>用户可以在投影仪或者计算机上进行演示也可以将演示文稿打印出来制作成胶片以便应用到更广泛的领域中</a:t>
              </a:r>
            </a:p>
          </p:txBody>
        </p:sp>
        <p:sp>
          <p:nvSpPr>
            <p:cNvPr id="22" name="矩形 21"/>
            <p:cNvSpPr/>
            <p:nvPr/>
          </p:nvSpPr>
          <p:spPr>
            <a:xfrm>
              <a:off x="7361272" y="1678126"/>
              <a:ext cx="2241974" cy="396134"/>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b="1" dirty="0">
                  <a:solidFill>
                    <a:schemeClr val="tx1">
                      <a:lumMod val="65000"/>
                      <a:lumOff val="35000"/>
                    </a:schemeClr>
                  </a:solidFill>
                </a:rPr>
                <a:t>市场开拓</a:t>
              </a:r>
            </a:p>
          </p:txBody>
        </p:sp>
      </p:grpSp>
      <p:sp>
        <p:nvSpPr>
          <p:cNvPr id="23" name="矩形 22"/>
          <p:cNvSpPr/>
          <p:nvPr/>
        </p:nvSpPr>
        <p:spPr>
          <a:xfrm>
            <a:off x="1808934" y="3407815"/>
            <a:ext cx="1411822" cy="763094"/>
          </a:xfrm>
          <a:prstGeom prst="rect">
            <a:avLst/>
          </a:prstGeom>
        </p:spPr>
        <p:txBody>
          <a:bodyPr wrap="square">
            <a:spAutoFit/>
            <a:scene3d>
              <a:camera prst="orthographicFront"/>
              <a:lightRig rig="threePt" dir="t"/>
            </a:scene3d>
            <a:sp3d contourW="12700"/>
          </a:bodyPr>
          <a:lstStyle/>
          <a:p>
            <a:pPr algn="ctr">
              <a:lnSpc>
                <a:spcPct val="120000"/>
              </a:lnSpc>
            </a:pPr>
            <a:r>
              <a:rPr lang="en-US" altLang="zh-CN" sz="4000" b="1" dirty="0">
                <a:solidFill>
                  <a:schemeClr val="bg1"/>
                </a:solidFill>
              </a:rPr>
              <a:t>04</a:t>
            </a:r>
            <a:endParaRPr lang="zh-CN" altLang="en-US" sz="4000" b="1" dirty="0">
              <a:solidFill>
                <a:schemeClr val="bg1"/>
              </a:solidFill>
            </a:endParaRPr>
          </a:p>
        </p:txBody>
      </p:sp>
      <p:sp>
        <p:nvSpPr>
          <p:cNvPr id="24" name="椭圆 9"/>
          <p:cNvSpPr/>
          <p:nvPr/>
        </p:nvSpPr>
        <p:spPr>
          <a:xfrm>
            <a:off x="5830262" y="3352652"/>
            <a:ext cx="986552" cy="898821"/>
          </a:xfrm>
          <a:custGeom>
            <a:avLst/>
            <a:gdLst>
              <a:gd name="connsiteX0" fmla="*/ 138332 w 334963"/>
              <a:gd name="connsiteY0" fmla="*/ 262313 h 305176"/>
              <a:gd name="connsiteX1" fmla="*/ 143587 w 334963"/>
              <a:gd name="connsiteY1" fmla="*/ 267671 h 305176"/>
              <a:gd name="connsiteX2" fmla="*/ 143587 w 334963"/>
              <a:gd name="connsiteY2" fmla="*/ 279726 h 305176"/>
              <a:gd name="connsiteX3" fmla="*/ 169863 w 334963"/>
              <a:gd name="connsiteY3" fmla="*/ 291781 h 305176"/>
              <a:gd name="connsiteX4" fmla="*/ 196139 w 334963"/>
              <a:gd name="connsiteY4" fmla="*/ 279726 h 305176"/>
              <a:gd name="connsiteX5" fmla="*/ 196139 w 334963"/>
              <a:gd name="connsiteY5" fmla="*/ 267671 h 305176"/>
              <a:gd name="connsiteX6" fmla="*/ 201394 w 334963"/>
              <a:gd name="connsiteY6" fmla="*/ 262313 h 305176"/>
              <a:gd name="connsiteX7" fmla="*/ 207963 w 334963"/>
              <a:gd name="connsiteY7" fmla="*/ 267671 h 305176"/>
              <a:gd name="connsiteX8" fmla="*/ 207963 w 334963"/>
              <a:gd name="connsiteY8" fmla="*/ 283745 h 305176"/>
              <a:gd name="connsiteX9" fmla="*/ 204022 w 334963"/>
              <a:gd name="connsiteY9" fmla="*/ 289102 h 305176"/>
              <a:gd name="connsiteX10" fmla="*/ 172491 w 334963"/>
              <a:gd name="connsiteY10" fmla="*/ 303837 h 305176"/>
              <a:gd name="connsiteX11" fmla="*/ 169863 w 334963"/>
              <a:gd name="connsiteY11" fmla="*/ 305176 h 305176"/>
              <a:gd name="connsiteX12" fmla="*/ 167236 w 334963"/>
              <a:gd name="connsiteY12" fmla="*/ 303837 h 305176"/>
              <a:gd name="connsiteX13" fmla="*/ 135705 w 334963"/>
              <a:gd name="connsiteY13" fmla="*/ 289102 h 305176"/>
              <a:gd name="connsiteX14" fmla="*/ 131763 w 334963"/>
              <a:gd name="connsiteY14" fmla="*/ 283745 h 305176"/>
              <a:gd name="connsiteX15" fmla="*/ 131763 w 334963"/>
              <a:gd name="connsiteY15" fmla="*/ 267671 h 305176"/>
              <a:gd name="connsiteX16" fmla="*/ 138332 w 334963"/>
              <a:gd name="connsiteY16" fmla="*/ 262313 h 305176"/>
              <a:gd name="connsiteX17" fmla="*/ 128043 w 334963"/>
              <a:gd name="connsiteY17" fmla="*/ 230563 h 305176"/>
              <a:gd name="connsiteX18" fmla="*/ 125413 w 334963"/>
              <a:gd name="connsiteY18" fmla="*/ 233341 h 305176"/>
              <a:gd name="connsiteX19" fmla="*/ 125413 w 334963"/>
              <a:gd name="connsiteY19" fmla="*/ 238898 h 305176"/>
              <a:gd name="connsiteX20" fmla="*/ 128043 w 334963"/>
              <a:gd name="connsiteY20" fmla="*/ 241676 h 305176"/>
              <a:gd name="connsiteX21" fmla="*/ 206922 w 334963"/>
              <a:gd name="connsiteY21" fmla="*/ 241676 h 305176"/>
              <a:gd name="connsiteX22" fmla="*/ 209551 w 334963"/>
              <a:gd name="connsiteY22" fmla="*/ 238898 h 305176"/>
              <a:gd name="connsiteX23" fmla="*/ 209551 w 334963"/>
              <a:gd name="connsiteY23" fmla="*/ 233341 h 305176"/>
              <a:gd name="connsiteX24" fmla="*/ 206922 w 334963"/>
              <a:gd name="connsiteY24" fmla="*/ 230563 h 305176"/>
              <a:gd name="connsiteX25" fmla="*/ 128043 w 334963"/>
              <a:gd name="connsiteY25" fmla="*/ 230563 h 305176"/>
              <a:gd name="connsiteX26" fmla="*/ 128781 w 334963"/>
              <a:gd name="connsiteY26" fmla="*/ 219451 h 305176"/>
              <a:gd name="connsiteX27" fmla="*/ 207769 w 334963"/>
              <a:gd name="connsiteY27" fmla="*/ 219451 h 305176"/>
              <a:gd name="connsiteX28" fmla="*/ 222250 w 334963"/>
              <a:gd name="connsiteY28" fmla="*/ 233556 h 305176"/>
              <a:gd name="connsiteX29" fmla="*/ 222250 w 334963"/>
              <a:gd name="connsiteY29" fmla="*/ 238684 h 305176"/>
              <a:gd name="connsiteX30" fmla="*/ 207769 w 334963"/>
              <a:gd name="connsiteY30" fmla="*/ 252789 h 305176"/>
              <a:gd name="connsiteX31" fmla="*/ 128781 w 334963"/>
              <a:gd name="connsiteY31" fmla="*/ 252789 h 305176"/>
              <a:gd name="connsiteX32" fmla="*/ 114300 w 334963"/>
              <a:gd name="connsiteY32" fmla="*/ 238684 h 305176"/>
              <a:gd name="connsiteX33" fmla="*/ 114300 w 334963"/>
              <a:gd name="connsiteY33" fmla="*/ 233556 h 305176"/>
              <a:gd name="connsiteX34" fmla="*/ 128781 w 334963"/>
              <a:gd name="connsiteY34" fmla="*/ 219451 h 305176"/>
              <a:gd name="connsiteX35" fmla="*/ 266120 w 334963"/>
              <a:gd name="connsiteY35" fmla="*/ 168353 h 305176"/>
              <a:gd name="connsiteX36" fmla="*/ 305614 w 334963"/>
              <a:gd name="connsiteY36" fmla="*/ 198019 h 305176"/>
              <a:gd name="connsiteX37" fmla="*/ 306930 w 334963"/>
              <a:gd name="connsiteY37" fmla="*/ 205758 h 305176"/>
              <a:gd name="connsiteX38" fmla="*/ 301664 w 334963"/>
              <a:gd name="connsiteY38" fmla="*/ 208338 h 305176"/>
              <a:gd name="connsiteX39" fmla="*/ 299032 w 334963"/>
              <a:gd name="connsiteY39" fmla="*/ 207048 h 305176"/>
              <a:gd name="connsiteX40" fmla="*/ 259538 w 334963"/>
              <a:gd name="connsiteY40" fmla="*/ 178672 h 305176"/>
              <a:gd name="connsiteX41" fmla="*/ 258221 w 334963"/>
              <a:gd name="connsiteY41" fmla="*/ 169643 h 305176"/>
              <a:gd name="connsiteX42" fmla="*/ 266120 w 334963"/>
              <a:gd name="connsiteY42" fmla="*/ 168353 h 305176"/>
              <a:gd name="connsiteX43" fmla="*/ 75093 w 334963"/>
              <a:gd name="connsiteY43" fmla="*/ 166503 h 305176"/>
              <a:gd name="connsiteX44" fmla="*/ 83067 w 334963"/>
              <a:gd name="connsiteY44" fmla="*/ 167810 h 305176"/>
              <a:gd name="connsiteX45" fmla="*/ 81738 w 334963"/>
              <a:gd name="connsiteY45" fmla="*/ 175654 h 305176"/>
              <a:gd name="connsiteX46" fmla="*/ 39208 w 334963"/>
              <a:gd name="connsiteY46" fmla="*/ 207031 h 305176"/>
              <a:gd name="connsiteX47" fmla="*/ 35221 w 334963"/>
              <a:gd name="connsiteY47" fmla="*/ 208338 h 305176"/>
              <a:gd name="connsiteX48" fmla="*/ 31233 w 334963"/>
              <a:gd name="connsiteY48" fmla="*/ 205723 h 305176"/>
              <a:gd name="connsiteX49" fmla="*/ 32562 w 334963"/>
              <a:gd name="connsiteY49" fmla="*/ 197879 h 305176"/>
              <a:gd name="connsiteX50" fmla="*/ 75093 w 334963"/>
              <a:gd name="connsiteY50" fmla="*/ 166503 h 305176"/>
              <a:gd name="connsiteX51" fmla="*/ 284569 w 334963"/>
              <a:gd name="connsiteY51" fmla="*/ 98801 h 305176"/>
              <a:gd name="connsiteX52" fmla="*/ 329795 w 334963"/>
              <a:gd name="connsiteY52" fmla="*/ 98801 h 305176"/>
              <a:gd name="connsiteX53" fmla="*/ 334963 w 334963"/>
              <a:gd name="connsiteY53" fmla="*/ 104975 h 305176"/>
              <a:gd name="connsiteX54" fmla="*/ 329795 w 334963"/>
              <a:gd name="connsiteY54" fmla="*/ 109914 h 305176"/>
              <a:gd name="connsiteX55" fmla="*/ 284569 w 334963"/>
              <a:gd name="connsiteY55" fmla="*/ 109914 h 305176"/>
              <a:gd name="connsiteX56" fmla="*/ 279400 w 334963"/>
              <a:gd name="connsiteY56" fmla="*/ 104975 h 305176"/>
              <a:gd name="connsiteX57" fmla="*/ 284569 w 334963"/>
              <a:gd name="connsiteY57" fmla="*/ 98801 h 305176"/>
              <a:gd name="connsiteX58" fmla="*/ 5340 w 334963"/>
              <a:gd name="connsiteY58" fmla="*/ 98801 h 305176"/>
              <a:gd name="connsiteX59" fmla="*/ 53398 w 334963"/>
              <a:gd name="connsiteY59" fmla="*/ 98801 h 305176"/>
              <a:gd name="connsiteX60" fmla="*/ 58738 w 334963"/>
              <a:gd name="connsiteY60" fmla="*/ 104975 h 305176"/>
              <a:gd name="connsiteX61" fmla="*/ 53398 w 334963"/>
              <a:gd name="connsiteY61" fmla="*/ 109914 h 305176"/>
              <a:gd name="connsiteX62" fmla="*/ 5340 w 334963"/>
              <a:gd name="connsiteY62" fmla="*/ 109914 h 305176"/>
              <a:gd name="connsiteX63" fmla="*/ 0 w 334963"/>
              <a:gd name="connsiteY63" fmla="*/ 104975 h 305176"/>
              <a:gd name="connsiteX64" fmla="*/ 5340 w 334963"/>
              <a:gd name="connsiteY64" fmla="*/ 98801 h 305176"/>
              <a:gd name="connsiteX65" fmla="*/ 164887 w 334963"/>
              <a:gd name="connsiteY65" fmla="*/ 36888 h 305176"/>
              <a:gd name="connsiteX66" fmla="*/ 171451 w 334963"/>
              <a:gd name="connsiteY66" fmla="*/ 43604 h 305176"/>
              <a:gd name="connsiteX67" fmla="*/ 164887 w 334963"/>
              <a:gd name="connsiteY67" fmla="*/ 48977 h 305176"/>
              <a:gd name="connsiteX68" fmla="*/ 115003 w 334963"/>
              <a:gd name="connsiteY68" fmla="*/ 100022 h 305176"/>
              <a:gd name="connsiteX69" fmla="*/ 109752 w 334963"/>
              <a:gd name="connsiteY69" fmla="*/ 106738 h 305176"/>
              <a:gd name="connsiteX70" fmla="*/ 103188 w 334963"/>
              <a:gd name="connsiteY70" fmla="*/ 100022 h 305176"/>
              <a:gd name="connsiteX71" fmla="*/ 164887 w 334963"/>
              <a:gd name="connsiteY71" fmla="*/ 36888 h 305176"/>
              <a:gd name="connsiteX72" fmla="*/ 169069 w 334963"/>
              <a:gd name="connsiteY72" fmla="*/ 9901 h 305176"/>
              <a:gd name="connsiteX73" fmla="*/ 258763 w 334963"/>
              <a:gd name="connsiteY73" fmla="*/ 99286 h 305176"/>
              <a:gd name="connsiteX74" fmla="*/ 240297 w 334963"/>
              <a:gd name="connsiteY74" fmla="*/ 154495 h 305176"/>
              <a:gd name="connsiteX75" fmla="*/ 221830 w 334963"/>
              <a:gd name="connsiteY75" fmla="*/ 208389 h 305176"/>
              <a:gd name="connsiteX76" fmla="*/ 217873 w 334963"/>
              <a:gd name="connsiteY76" fmla="*/ 214962 h 305176"/>
              <a:gd name="connsiteX77" fmla="*/ 211278 w 334963"/>
              <a:gd name="connsiteY77" fmla="*/ 212333 h 305176"/>
              <a:gd name="connsiteX78" fmla="*/ 231064 w 334963"/>
              <a:gd name="connsiteY78" fmla="*/ 147923 h 305176"/>
              <a:gd name="connsiteX79" fmla="*/ 248211 w 334963"/>
              <a:gd name="connsiteY79" fmla="*/ 99286 h 305176"/>
              <a:gd name="connsiteX80" fmla="*/ 169069 w 334963"/>
              <a:gd name="connsiteY80" fmla="*/ 21731 h 305176"/>
              <a:gd name="connsiteX81" fmla="*/ 89927 w 334963"/>
              <a:gd name="connsiteY81" fmla="*/ 99286 h 305176"/>
              <a:gd name="connsiteX82" fmla="*/ 107075 w 334963"/>
              <a:gd name="connsiteY82" fmla="*/ 146608 h 305176"/>
              <a:gd name="connsiteX83" fmla="*/ 107075 w 334963"/>
              <a:gd name="connsiteY83" fmla="*/ 147923 h 305176"/>
              <a:gd name="connsiteX84" fmla="*/ 128179 w 334963"/>
              <a:gd name="connsiteY84" fmla="*/ 212333 h 305176"/>
              <a:gd name="connsiteX85" fmla="*/ 122903 w 334963"/>
              <a:gd name="connsiteY85" fmla="*/ 216276 h 305176"/>
              <a:gd name="connsiteX86" fmla="*/ 120265 w 334963"/>
              <a:gd name="connsiteY86" fmla="*/ 214962 h 305176"/>
              <a:gd name="connsiteX87" fmla="*/ 117627 w 334963"/>
              <a:gd name="connsiteY87" fmla="*/ 207075 h 305176"/>
              <a:gd name="connsiteX88" fmla="*/ 97842 w 334963"/>
              <a:gd name="connsiteY88" fmla="*/ 154495 h 305176"/>
              <a:gd name="connsiteX89" fmla="*/ 79375 w 334963"/>
              <a:gd name="connsiteY89" fmla="*/ 99286 h 305176"/>
              <a:gd name="connsiteX90" fmla="*/ 169069 w 334963"/>
              <a:gd name="connsiteY90" fmla="*/ 9901 h 305176"/>
              <a:gd name="connsiteX91" fmla="*/ 39107 w 334963"/>
              <a:gd name="connsiteY91" fmla="*/ 1482 h 305176"/>
              <a:gd name="connsiteX92" fmla="*/ 79917 w 334963"/>
              <a:gd name="connsiteY92" fmla="*/ 31115 h 305176"/>
              <a:gd name="connsiteX93" fmla="*/ 81234 w 334963"/>
              <a:gd name="connsiteY93" fmla="*/ 40544 h 305176"/>
              <a:gd name="connsiteX94" fmla="*/ 75968 w 334963"/>
              <a:gd name="connsiteY94" fmla="*/ 43238 h 305176"/>
              <a:gd name="connsiteX95" fmla="*/ 72019 w 334963"/>
              <a:gd name="connsiteY95" fmla="*/ 41891 h 305176"/>
              <a:gd name="connsiteX96" fmla="*/ 32525 w 334963"/>
              <a:gd name="connsiteY96" fmla="*/ 10911 h 305176"/>
              <a:gd name="connsiteX97" fmla="*/ 31208 w 334963"/>
              <a:gd name="connsiteY97" fmla="*/ 2829 h 305176"/>
              <a:gd name="connsiteX98" fmla="*/ 39107 w 334963"/>
              <a:gd name="connsiteY98" fmla="*/ 1482 h 305176"/>
              <a:gd name="connsiteX99" fmla="*/ 299086 w 334963"/>
              <a:gd name="connsiteY99" fmla="*/ 1451 h 305176"/>
              <a:gd name="connsiteX100" fmla="*/ 306944 w 334963"/>
              <a:gd name="connsiteY100" fmla="*/ 2782 h 305176"/>
              <a:gd name="connsiteX101" fmla="*/ 305634 w 334963"/>
              <a:gd name="connsiteY101" fmla="*/ 10771 h 305176"/>
              <a:gd name="connsiteX102" fmla="*/ 267653 w 334963"/>
              <a:gd name="connsiteY102" fmla="*/ 38732 h 305176"/>
              <a:gd name="connsiteX103" fmla="*/ 265033 w 334963"/>
              <a:gd name="connsiteY103" fmla="*/ 40063 h 305176"/>
              <a:gd name="connsiteX104" fmla="*/ 259795 w 334963"/>
              <a:gd name="connsiteY104" fmla="*/ 37400 h 305176"/>
              <a:gd name="connsiteX105" fmla="*/ 261104 w 334963"/>
              <a:gd name="connsiteY105" fmla="*/ 29411 h 305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334963" h="305176">
                <a:moveTo>
                  <a:pt x="138332" y="262313"/>
                </a:moveTo>
                <a:cubicBezTo>
                  <a:pt x="140960" y="262313"/>
                  <a:pt x="143587" y="264992"/>
                  <a:pt x="143587" y="267671"/>
                </a:cubicBezTo>
                <a:cubicBezTo>
                  <a:pt x="143587" y="267671"/>
                  <a:pt x="143587" y="267671"/>
                  <a:pt x="143587" y="279726"/>
                </a:cubicBezTo>
                <a:cubicBezTo>
                  <a:pt x="143587" y="279726"/>
                  <a:pt x="143587" y="279726"/>
                  <a:pt x="169863" y="291781"/>
                </a:cubicBezTo>
                <a:cubicBezTo>
                  <a:pt x="169863" y="291781"/>
                  <a:pt x="169863" y="291781"/>
                  <a:pt x="196139" y="279726"/>
                </a:cubicBezTo>
                <a:cubicBezTo>
                  <a:pt x="196139" y="279726"/>
                  <a:pt x="196139" y="279726"/>
                  <a:pt x="196139" y="267671"/>
                </a:cubicBezTo>
                <a:cubicBezTo>
                  <a:pt x="196139" y="264992"/>
                  <a:pt x="198767" y="262313"/>
                  <a:pt x="201394" y="262313"/>
                </a:cubicBezTo>
                <a:cubicBezTo>
                  <a:pt x="205336" y="262313"/>
                  <a:pt x="207963" y="264992"/>
                  <a:pt x="207963" y="267671"/>
                </a:cubicBezTo>
                <a:cubicBezTo>
                  <a:pt x="207963" y="267671"/>
                  <a:pt x="207963" y="267671"/>
                  <a:pt x="207963" y="283745"/>
                </a:cubicBezTo>
                <a:cubicBezTo>
                  <a:pt x="207963" y="285084"/>
                  <a:pt x="206649" y="287763"/>
                  <a:pt x="204022" y="289102"/>
                </a:cubicBezTo>
                <a:cubicBezTo>
                  <a:pt x="204022" y="289102"/>
                  <a:pt x="204022" y="289102"/>
                  <a:pt x="172491" y="303837"/>
                </a:cubicBezTo>
                <a:cubicBezTo>
                  <a:pt x="171177" y="303837"/>
                  <a:pt x="171177" y="305176"/>
                  <a:pt x="169863" y="305176"/>
                </a:cubicBezTo>
                <a:cubicBezTo>
                  <a:pt x="168549" y="305176"/>
                  <a:pt x="168549" y="303837"/>
                  <a:pt x="167236" y="303837"/>
                </a:cubicBezTo>
                <a:cubicBezTo>
                  <a:pt x="167236" y="303837"/>
                  <a:pt x="167236" y="303837"/>
                  <a:pt x="135705" y="289102"/>
                </a:cubicBezTo>
                <a:cubicBezTo>
                  <a:pt x="133077" y="287763"/>
                  <a:pt x="131763" y="286423"/>
                  <a:pt x="131763" y="283745"/>
                </a:cubicBezTo>
                <a:cubicBezTo>
                  <a:pt x="131763" y="283745"/>
                  <a:pt x="131763" y="283745"/>
                  <a:pt x="131763" y="267671"/>
                </a:cubicBezTo>
                <a:cubicBezTo>
                  <a:pt x="131763" y="264992"/>
                  <a:pt x="134391" y="262313"/>
                  <a:pt x="138332" y="262313"/>
                </a:cubicBezTo>
                <a:close/>
                <a:moveTo>
                  <a:pt x="128043" y="230563"/>
                </a:moveTo>
                <a:cubicBezTo>
                  <a:pt x="126728" y="230563"/>
                  <a:pt x="125413" y="231952"/>
                  <a:pt x="125413" y="233341"/>
                </a:cubicBezTo>
                <a:cubicBezTo>
                  <a:pt x="125413" y="233341"/>
                  <a:pt x="125413" y="233341"/>
                  <a:pt x="125413" y="238898"/>
                </a:cubicBezTo>
                <a:cubicBezTo>
                  <a:pt x="125413" y="240287"/>
                  <a:pt x="126728" y="241676"/>
                  <a:pt x="128043" y="241676"/>
                </a:cubicBezTo>
                <a:cubicBezTo>
                  <a:pt x="128043" y="241676"/>
                  <a:pt x="128043" y="241676"/>
                  <a:pt x="206922" y="241676"/>
                </a:cubicBezTo>
                <a:cubicBezTo>
                  <a:pt x="208237" y="241676"/>
                  <a:pt x="209551" y="240287"/>
                  <a:pt x="209551" y="238898"/>
                </a:cubicBezTo>
                <a:cubicBezTo>
                  <a:pt x="209551" y="238898"/>
                  <a:pt x="209551" y="238898"/>
                  <a:pt x="209551" y="233341"/>
                </a:cubicBezTo>
                <a:cubicBezTo>
                  <a:pt x="209551" y="231952"/>
                  <a:pt x="208237" y="230563"/>
                  <a:pt x="206922" y="230563"/>
                </a:cubicBezTo>
                <a:cubicBezTo>
                  <a:pt x="206922" y="230563"/>
                  <a:pt x="206922" y="230563"/>
                  <a:pt x="128043" y="230563"/>
                </a:cubicBezTo>
                <a:close/>
                <a:moveTo>
                  <a:pt x="128781" y="219451"/>
                </a:moveTo>
                <a:cubicBezTo>
                  <a:pt x="128781" y="219451"/>
                  <a:pt x="128781" y="219451"/>
                  <a:pt x="207769" y="219451"/>
                </a:cubicBezTo>
                <a:cubicBezTo>
                  <a:pt x="215668" y="219451"/>
                  <a:pt x="222250" y="225862"/>
                  <a:pt x="222250" y="233556"/>
                </a:cubicBezTo>
                <a:cubicBezTo>
                  <a:pt x="222250" y="233556"/>
                  <a:pt x="222250" y="233556"/>
                  <a:pt x="222250" y="238684"/>
                </a:cubicBezTo>
                <a:cubicBezTo>
                  <a:pt x="222250" y="246378"/>
                  <a:pt x="215668" y="252789"/>
                  <a:pt x="207769" y="252789"/>
                </a:cubicBezTo>
                <a:cubicBezTo>
                  <a:pt x="207769" y="252789"/>
                  <a:pt x="207769" y="252789"/>
                  <a:pt x="128781" y="252789"/>
                </a:cubicBezTo>
                <a:cubicBezTo>
                  <a:pt x="120883" y="252789"/>
                  <a:pt x="114300" y="246378"/>
                  <a:pt x="114300" y="238684"/>
                </a:cubicBezTo>
                <a:cubicBezTo>
                  <a:pt x="114300" y="238684"/>
                  <a:pt x="114300" y="238684"/>
                  <a:pt x="114300" y="233556"/>
                </a:cubicBezTo>
                <a:cubicBezTo>
                  <a:pt x="114300" y="225862"/>
                  <a:pt x="120883" y="219451"/>
                  <a:pt x="128781" y="219451"/>
                </a:cubicBezTo>
                <a:close/>
                <a:moveTo>
                  <a:pt x="266120" y="168353"/>
                </a:moveTo>
                <a:cubicBezTo>
                  <a:pt x="266120" y="168353"/>
                  <a:pt x="266120" y="168353"/>
                  <a:pt x="305614" y="198019"/>
                </a:cubicBezTo>
                <a:cubicBezTo>
                  <a:pt x="308247" y="199309"/>
                  <a:pt x="309563" y="203179"/>
                  <a:pt x="306930" y="205758"/>
                </a:cubicBezTo>
                <a:cubicBezTo>
                  <a:pt x="305614" y="207048"/>
                  <a:pt x="304297" y="208338"/>
                  <a:pt x="301664" y="208338"/>
                </a:cubicBezTo>
                <a:cubicBezTo>
                  <a:pt x="301664" y="208338"/>
                  <a:pt x="300348" y="208338"/>
                  <a:pt x="299032" y="207048"/>
                </a:cubicBezTo>
                <a:cubicBezTo>
                  <a:pt x="299032" y="207048"/>
                  <a:pt x="299032" y="207048"/>
                  <a:pt x="259538" y="178672"/>
                </a:cubicBezTo>
                <a:cubicBezTo>
                  <a:pt x="256905" y="176092"/>
                  <a:pt x="255588" y="172222"/>
                  <a:pt x="258221" y="169643"/>
                </a:cubicBezTo>
                <a:cubicBezTo>
                  <a:pt x="259538" y="167063"/>
                  <a:pt x="263487" y="167063"/>
                  <a:pt x="266120" y="168353"/>
                </a:cubicBezTo>
                <a:close/>
                <a:moveTo>
                  <a:pt x="75093" y="166503"/>
                </a:moveTo>
                <a:cubicBezTo>
                  <a:pt x="77751" y="163888"/>
                  <a:pt x="81738" y="165195"/>
                  <a:pt x="83067" y="167810"/>
                </a:cubicBezTo>
                <a:cubicBezTo>
                  <a:pt x="85725" y="170425"/>
                  <a:pt x="84396" y="174347"/>
                  <a:pt x="81738" y="175654"/>
                </a:cubicBezTo>
                <a:cubicBezTo>
                  <a:pt x="81738" y="175654"/>
                  <a:pt x="81738" y="175654"/>
                  <a:pt x="39208" y="207031"/>
                </a:cubicBezTo>
                <a:cubicBezTo>
                  <a:pt x="37879" y="208338"/>
                  <a:pt x="36550" y="208338"/>
                  <a:pt x="35221" y="208338"/>
                </a:cubicBezTo>
                <a:cubicBezTo>
                  <a:pt x="33892" y="208338"/>
                  <a:pt x="31233" y="207031"/>
                  <a:pt x="31233" y="205723"/>
                </a:cubicBezTo>
                <a:cubicBezTo>
                  <a:pt x="28575" y="203109"/>
                  <a:pt x="29904" y="199187"/>
                  <a:pt x="32562" y="197879"/>
                </a:cubicBezTo>
                <a:cubicBezTo>
                  <a:pt x="32562" y="197879"/>
                  <a:pt x="32562" y="197879"/>
                  <a:pt x="75093" y="166503"/>
                </a:cubicBezTo>
                <a:close/>
                <a:moveTo>
                  <a:pt x="284569" y="98801"/>
                </a:moveTo>
                <a:cubicBezTo>
                  <a:pt x="284569" y="98801"/>
                  <a:pt x="284569" y="98801"/>
                  <a:pt x="329795" y="98801"/>
                </a:cubicBezTo>
                <a:cubicBezTo>
                  <a:pt x="332379" y="98801"/>
                  <a:pt x="334963" y="101271"/>
                  <a:pt x="334963" y="104975"/>
                </a:cubicBezTo>
                <a:cubicBezTo>
                  <a:pt x="334963" y="107444"/>
                  <a:pt x="332379" y="109914"/>
                  <a:pt x="329795" y="109914"/>
                </a:cubicBezTo>
                <a:cubicBezTo>
                  <a:pt x="329795" y="109914"/>
                  <a:pt x="329795" y="109914"/>
                  <a:pt x="284569" y="109914"/>
                </a:cubicBezTo>
                <a:cubicBezTo>
                  <a:pt x="281985" y="109914"/>
                  <a:pt x="279400" y="107444"/>
                  <a:pt x="279400" y="104975"/>
                </a:cubicBezTo>
                <a:cubicBezTo>
                  <a:pt x="279400" y="101271"/>
                  <a:pt x="281985" y="98801"/>
                  <a:pt x="284569" y="98801"/>
                </a:cubicBezTo>
                <a:close/>
                <a:moveTo>
                  <a:pt x="5340" y="98801"/>
                </a:moveTo>
                <a:cubicBezTo>
                  <a:pt x="5340" y="98801"/>
                  <a:pt x="5340" y="98801"/>
                  <a:pt x="53398" y="98801"/>
                </a:cubicBezTo>
                <a:cubicBezTo>
                  <a:pt x="56068" y="98801"/>
                  <a:pt x="58738" y="101271"/>
                  <a:pt x="58738" y="104975"/>
                </a:cubicBezTo>
                <a:cubicBezTo>
                  <a:pt x="58738" y="107444"/>
                  <a:pt x="56068" y="109914"/>
                  <a:pt x="53398" y="109914"/>
                </a:cubicBezTo>
                <a:cubicBezTo>
                  <a:pt x="53398" y="109914"/>
                  <a:pt x="53398" y="109914"/>
                  <a:pt x="5340" y="109914"/>
                </a:cubicBezTo>
                <a:cubicBezTo>
                  <a:pt x="2670" y="109914"/>
                  <a:pt x="0" y="107444"/>
                  <a:pt x="0" y="104975"/>
                </a:cubicBezTo>
                <a:cubicBezTo>
                  <a:pt x="0" y="101271"/>
                  <a:pt x="2670" y="98801"/>
                  <a:pt x="5340" y="98801"/>
                </a:cubicBezTo>
                <a:close/>
                <a:moveTo>
                  <a:pt x="164887" y="36888"/>
                </a:moveTo>
                <a:cubicBezTo>
                  <a:pt x="168826" y="36888"/>
                  <a:pt x="171451" y="40918"/>
                  <a:pt x="171451" y="43604"/>
                </a:cubicBezTo>
                <a:cubicBezTo>
                  <a:pt x="171451" y="46291"/>
                  <a:pt x="168826" y="48977"/>
                  <a:pt x="164887" y="48977"/>
                </a:cubicBezTo>
                <a:cubicBezTo>
                  <a:pt x="137320" y="48977"/>
                  <a:pt x="115003" y="71813"/>
                  <a:pt x="115003" y="100022"/>
                </a:cubicBezTo>
                <a:cubicBezTo>
                  <a:pt x="115003" y="104051"/>
                  <a:pt x="112377" y="106738"/>
                  <a:pt x="109752" y="106738"/>
                </a:cubicBezTo>
                <a:cubicBezTo>
                  <a:pt x="105814" y="106738"/>
                  <a:pt x="103188" y="104051"/>
                  <a:pt x="103188" y="100022"/>
                </a:cubicBezTo>
                <a:cubicBezTo>
                  <a:pt x="103188" y="65097"/>
                  <a:pt x="130756" y="36888"/>
                  <a:pt x="164887" y="36888"/>
                </a:cubicBezTo>
                <a:close/>
                <a:moveTo>
                  <a:pt x="169069" y="9901"/>
                </a:moveTo>
                <a:cubicBezTo>
                  <a:pt x="219192" y="9901"/>
                  <a:pt x="258763" y="50650"/>
                  <a:pt x="258763" y="99286"/>
                </a:cubicBezTo>
                <a:cubicBezTo>
                  <a:pt x="258763" y="120318"/>
                  <a:pt x="253487" y="138721"/>
                  <a:pt x="240297" y="154495"/>
                </a:cubicBezTo>
                <a:cubicBezTo>
                  <a:pt x="215235" y="189986"/>
                  <a:pt x="221830" y="207075"/>
                  <a:pt x="221830" y="208389"/>
                </a:cubicBezTo>
                <a:cubicBezTo>
                  <a:pt x="223149" y="211018"/>
                  <a:pt x="221830" y="213647"/>
                  <a:pt x="217873" y="214962"/>
                </a:cubicBezTo>
                <a:cubicBezTo>
                  <a:pt x="215235" y="216276"/>
                  <a:pt x="212597" y="214962"/>
                  <a:pt x="211278" y="212333"/>
                </a:cubicBezTo>
                <a:cubicBezTo>
                  <a:pt x="209959" y="211018"/>
                  <a:pt x="200726" y="188672"/>
                  <a:pt x="231064" y="147923"/>
                </a:cubicBezTo>
                <a:cubicBezTo>
                  <a:pt x="241616" y="133463"/>
                  <a:pt x="248211" y="117689"/>
                  <a:pt x="248211" y="99286"/>
                </a:cubicBezTo>
                <a:cubicBezTo>
                  <a:pt x="248211" y="55908"/>
                  <a:pt x="212597" y="21731"/>
                  <a:pt x="169069" y="21731"/>
                </a:cubicBezTo>
                <a:cubicBezTo>
                  <a:pt x="125541" y="21731"/>
                  <a:pt x="89927" y="55908"/>
                  <a:pt x="89927" y="99286"/>
                </a:cubicBezTo>
                <a:cubicBezTo>
                  <a:pt x="89927" y="116375"/>
                  <a:pt x="96523" y="133463"/>
                  <a:pt x="107075" y="146608"/>
                </a:cubicBezTo>
                <a:cubicBezTo>
                  <a:pt x="107075" y="147923"/>
                  <a:pt x="107075" y="147923"/>
                  <a:pt x="107075" y="147923"/>
                </a:cubicBezTo>
                <a:cubicBezTo>
                  <a:pt x="137413" y="189986"/>
                  <a:pt x="129498" y="211018"/>
                  <a:pt x="128179" y="212333"/>
                </a:cubicBezTo>
                <a:cubicBezTo>
                  <a:pt x="126860" y="214962"/>
                  <a:pt x="124222" y="216276"/>
                  <a:pt x="122903" y="216276"/>
                </a:cubicBezTo>
                <a:cubicBezTo>
                  <a:pt x="121584" y="216276"/>
                  <a:pt x="120265" y="216276"/>
                  <a:pt x="120265" y="214962"/>
                </a:cubicBezTo>
                <a:cubicBezTo>
                  <a:pt x="117627" y="213647"/>
                  <a:pt x="116308" y="211018"/>
                  <a:pt x="117627" y="207075"/>
                </a:cubicBezTo>
                <a:cubicBezTo>
                  <a:pt x="117627" y="207075"/>
                  <a:pt x="124222" y="191301"/>
                  <a:pt x="97842" y="154495"/>
                </a:cubicBezTo>
                <a:cubicBezTo>
                  <a:pt x="84651" y="138721"/>
                  <a:pt x="79375" y="120318"/>
                  <a:pt x="79375" y="99286"/>
                </a:cubicBezTo>
                <a:cubicBezTo>
                  <a:pt x="79375" y="50650"/>
                  <a:pt x="118946" y="9901"/>
                  <a:pt x="169069" y="9901"/>
                </a:cubicBezTo>
                <a:close/>
                <a:moveTo>
                  <a:pt x="39107" y="1482"/>
                </a:moveTo>
                <a:cubicBezTo>
                  <a:pt x="39107" y="1482"/>
                  <a:pt x="39107" y="1482"/>
                  <a:pt x="79917" y="31115"/>
                </a:cubicBezTo>
                <a:cubicBezTo>
                  <a:pt x="82550" y="33809"/>
                  <a:pt x="82550" y="37850"/>
                  <a:pt x="81234" y="40544"/>
                </a:cubicBezTo>
                <a:cubicBezTo>
                  <a:pt x="79917" y="41891"/>
                  <a:pt x="78601" y="43238"/>
                  <a:pt x="75968" y="43238"/>
                </a:cubicBezTo>
                <a:cubicBezTo>
                  <a:pt x="74651" y="43238"/>
                  <a:pt x="73335" y="41891"/>
                  <a:pt x="72019" y="41891"/>
                </a:cubicBezTo>
                <a:lnTo>
                  <a:pt x="32525" y="10911"/>
                </a:lnTo>
                <a:cubicBezTo>
                  <a:pt x="29892" y="8217"/>
                  <a:pt x="28575" y="5523"/>
                  <a:pt x="31208" y="2829"/>
                </a:cubicBezTo>
                <a:cubicBezTo>
                  <a:pt x="32525" y="135"/>
                  <a:pt x="36474" y="-1212"/>
                  <a:pt x="39107" y="1482"/>
                </a:cubicBezTo>
                <a:close/>
                <a:moveTo>
                  <a:pt x="299086" y="1451"/>
                </a:moveTo>
                <a:cubicBezTo>
                  <a:pt x="301705" y="-1212"/>
                  <a:pt x="305634" y="119"/>
                  <a:pt x="306944" y="2782"/>
                </a:cubicBezTo>
                <a:cubicBezTo>
                  <a:pt x="309563" y="5445"/>
                  <a:pt x="308254" y="8108"/>
                  <a:pt x="305634" y="10771"/>
                </a:cubicBezTo>
                <a:cubicBezTo>
                  <a:pt x="305634" y="10771"/>
                  <a:pt x="305634" y="10771"/>
                  <a:pt x="267653" y="38732"/>
                </a:cubicBezTo>
                <a:cubicBezTo>
                  <a:pt x="266343" y="40063"/>
                  <a:pt x="265033" y="40063"/>
                  <a:pt x="265033" y="40063"/>
                </a:cubicBezTo>
                <a:cubicBezTo>
                  <a:pt x="262414" y="40063"/>
                  <a:pt x="261104" y="38732"/>
                  <a:pt x="259795" y="37400"/>
                </a:cubicBezTo>
                <a:cubicBezTo>
                  <a:pt x="257175" y="34737"/>
                  <a:pt x="258485" y="30743"/>
                  <a:pt x="261104" y="29411"/>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rgbClr val="FFFFFF"/>
              </a:solidFill>
              <a:latin typeface="Arial"/>
              <a:ea typeface="微软雅黑"/>
            </a:endParaRPr>
          </a:p>
        </p:txBody>
      </p:sp>
      <p:grpSp>
        <p:nvGrpSpPr>
          <p:cNvPr id="15" name="组合 14"/>
          <p:cNvGrpSpPr/>
          <p:nvPr/>
        </p:nvGrpSpPr>
        <p:grpSpPr>
          <a:xfrm>
            <a:off x="665143" y="572094"/>
            <a:ext cx="4955749" cy="584775"/>
            <a:chOff x="665143" y="572094"/>
            <a:chExt cx="4955749" cy="584775"/>
          </a:xfrm>
        </p:grpSpPr>
        <p:sp>
          <p:nvSpPr>
            <p:cNvPr id="16" name="矩形 15"/>
            <p:cNvSpPr/>
            <p:nvPr/>
          </p:nvSpPr>
          <p:spPr>
            <a:xfrm>
              <a:off x="1725349" y="572094"/>
              <a:ext cx="3895543" cy="584775"/>
            </a:xfrm>
            <a:prstGeom prst="rect">
              <a:avLst/>
            </a:prstGeom>
          </p:spPr>
          <p:txBody>
            <a:bodyPr wrap="square">
              <a:spAutoFit/>
              <a:scene3d>
                <a:camera prst="orthographicFront"/>
                <a:lightRig rig="threePt" dir="t"/>
              </a:scene3d>
              <a:sp3d contourW="12700"/>
            </a:bodyPr>
            <a:lstStyle/>
            <a:p>
              <a:r>
                <a:rPr lang="zh-CN" altLang="en-US" sz="3200" b="1" dirty="0">
                  <a:solidFill>
                    <a:schemeClr val="tx1">
                      <a:lumMod val="75000"/>
                      <a:lumOff val="25000"/>
                    </a:schemeClr>
                  </a:solidFill>
                </a:rPr>
                <a:t>项目发展计划</a:t>
              </a:r>
            </a:p>
          </p:txBody>
        </p:sp>
        <p:sp>
          <p:nvSpPr>
            <p:cNvPr id="25" name="矩形 24"/>
            <p:cNvSpPr/>
            <p:nvPr/>
          </p:nvSpPr>
          <p:spPr>
            <a:xfrm>
              <a:off x="665143" y="572094"/>
              <a:ext cx="636851" cy="584775"/>
            </a:xfrm>
            <a:prstGeom prst="rect">
              <a:avLst/>
            </a:prstGeom>
          </p:spPr>
          <p:txBody>
            <a:bodyPr wrap="square">
              <a:spAutoFit/>
              <a:scene3d>
                <a:camera prst="orthographicFront"/>
                <a:lightRig rig="threePt" dir="t"/>
              </a:scene3d>
              <a:sp3d contourW="12700"/>
            </a:bodyPr>
            <a:lstStyle/>
            <a:p>
              <a:pPr algn="ctr"/>
              <a:r>
                <a:rPr lang="en-US" altLang="zh-CN" sz="3200" b="1" dirty="0">
                  <a:solidFill>
                    <a:schemeClr val="accent1"/>
                  </a:solidFill>
                </a:rPr>
                <a:t>4</a:t>
              </a:r>
              <a:endParaRPr lang="zh-CN" altLang="en-US" sz="3200" b="1" dirty="0">
                <a:solidFill>
                  <a:schemeClr val="accent1"/>
                </a:solidFill>
              </a:endParaRPr>
            </a:p>
          </p:txBody>
        </p:sp>
      </p:grpSp>
    </p:spTree>
    <p:extLst>
      <p:ext uri="{BB962C8B-B14F-4D97-AF65-F5344CB8AC3E}">
        <p14:creationId xmlns:p14="http://schemas.microsoft.com/office/powerpoint/2010/main" val="1093136091"/>
      </p:ext>
    </p:extLst>
  </p:cSld>
  <p:clrMapOvr>
    <a:masterClrMapping/>
  </p:clrMapOvr>
  <p:transition spd="slow" advTm="4000">
    <p:push/>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14:presetBounceEnd="60000">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14:bounceEnd="60000">
                                          <p:cBhvr additive="base">
                                            <p:cTn id="7" dur="1000" fill="hold"/>
                                            <p:tgtEl>
                                              <p:spTgt spid="17"/>
                                            </p:tgtEl>
                                            <p:attrNameLst>
                                              <p:attrName>ppt_x</p:attrName>
                                            </p:attrNameLst>
                                          </p:cBhvr>
                                          <p:tavLst>
                                            <p:tav tm="0">
                                              <p:val>
                                                <p:strVal val="1+#ppt_w/2"/>
                                              </p:val>
                                            </p:tav>
                                            <p:tav tm="100000">
                                              <p:val>
                                                <p:strVal val="#ppt_x"/>
                                              </p:val>
                                            </p:tav>
                                          </p:tavLst>
                                        </p:anim>
                                        <p:anim calcmode="lin" valueType="num" p14:bounceEnd="60000">
                                          <p:cBhvr additive="base">
                                            <p:cTn id="8" dur="1000" fill="hold"/>
                                            <p:tgtEl>
                                              <p:spTgt spid="17"/>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14:presetBounceEnd="60000">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14:bounceEnd="60000">
                                          <p:cBhvr additive="base">
                                            <p:cTn id="11" dur="1000" fill="hold"/>
                                            <p:tgtEl>
                                              <p:spTgt spid="20"/>
                                            </p:tgtEl>
                                            <p:attrNameLst>
                                              <p:attrName>ppt_x</p:attrName>
                                            </p:attrNameLst>
                                          </p:cBhvr>
                                          <p:tavLst>
                                            <p:tav tm="0">
                                              <p:val>
                                                <p:strVal val="0-#ppt_w/2"/>
                                              </p:val>
                                            </p:tav>
                                            <p:tav tm="100000">
                                              <p:val>
                                                <p:strVal val="#ppt_x"/>
                                              </p:val>
                                            </p:tav>
                                          </p:tavLst>
                                        </p:anim>
                                        <p:anim calcmode="lin" valueType="num" p14:bounceEnd="60000">
                                          <p:cBhvr additive="base">
                                            <p:cTn id="12" dur="10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1+#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1000" fill="hold"/>
                                            <p:tgtEl>
                                              <p:spTgt spid="20"/>
                                            </p:tgtEl>
                                            <p:attrNameLst>
                                              <p:attrName>ppt_x</p:attrName>
                                            </p:attrNameLst>
                                          </p:cBhvr>
                                          <p:tavLst>
                                            <p:tav tm="0">
                                              <p:val>
                                                <p:strVal val="0-#ppt_w/2"/>
                                              </p:val>
                                            </p:tav>
                                            <p:tav tm="100000">
                                              <p:val>
                                                <p:strVal val="#ppt_x"/>
                                              </p:val>
                                            </p:tav>
                                          </p:tavLst>
                                        </p:anim>
                                        <p:anim calcmode="lin" valueType="num">
                                          <p:cBhvr additive="base">
                                            <p:cTn id="12" dur="10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rot="5400000">
            <a:off x="11179780" y="5945870"/>
            <a:ext cx="960815" cy="185964"/>
            <a:chOff x="3512458" y="-1378856"/>
            <a:chExt cx="4049484" cy="783770"/>
          </a:xfrm>
        </p:grpSpPr>
        <p:sp>
          <p:nvSpPr>
            <p:cNvPr id="4" name="椭圆 3"/>
            <p:cNvSpPr/>
            <p:nvPr/>
          </p:nvSpPr>
          <p:spPr>
            <a:xfrm>
              <a:off x="3512458" y="-1378856"/>
              <a:ext cx="783770" cy="783770"/>
            </a:xfrm>
            <a:prstGeom prst="ellipse">
              <a:avLst/>
            </a:prstGeom>
            <a:solidFill>
              <a:srgbClr val="D521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椭圆 4"/>
            <p:cNvSpPr/>
            <p:nvPr/>
          </p:nvSpPr>
          <p:spPr>
            <a:xfrm>
              <a:off x="4601029" y="-1378856"/>
              <a:ext cx="783770" cy="783770"/>
            </a:xfrm>
            <a:prstGeom prst="ellipse">
              <a:avLst/>
            </a:prstGeom>
            <a:solidFill>
              <a:srgbClr val="4AB5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p:cNvSpPr/>
            <p:nvPr/>
          </p:nvSpPr>
          <p:spPr>
            <a:xfrm>
              <a:off x="5689600" y="-1378856"/>
              <a:ext cx="783770" cy="783770"/>
            </a:xfrm>
            <a:prstGeom prst="ellipse">
              <a:avLst/>
            </a:prstGeom>
            <a:solidFill>
              <a:srgbClr val="F27E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p:cNvSpPr/>
            <p:nvPr/>
          </p:nvSpPr>
          <p:spPr>
            <a:xfrm>
              <a:off x="6778172" y="-1378856"/>
              <a:ext cx="783770" cy="783770"/>
            </a:xfrm>
            <a:prstGeom prst="ellipse">
              <a:avLst/>
            </a:prstGeom>
            <a:solidFill>
              <a:srgbClr val="9FCB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6" name="组合 15"/>
          <p:cNvGrpSpPr/>
          <p:nvPr/>
        </p:nvGrpSpPr>
        <p:grpSpPr>
          <a:xfrm>
            <a:off x="874714" y="1039813"/>
            <a:ext cx="5033070" cy="4437574"/>
            <a:chOff x="874714" y="1039813"/>
            <a:chExt cx="5033070" cy="4437574"/>
          </a:xfrm>
        </p:grpSpPr>
        <p:pic>
          <p:nvPicPr>
            <p:cNvPr id="2" name="图片 1"/>
            <p:cNvPicPr>
              <a:picLocks noChangeAspect="1"/>
            </p:cNvPicPr>
            <p:nvPr/>
          </p:nvPicPr>
          <p:blipFill rotWithShape="1">
            <a:blip r:embed="rId3" cstate="print">
              <a:extLst>
                <a:ext uri="{28A0092B-C50C-407E-A947-70E740481C1C}">
                  <a14:useLocalDpi xmlns:a14="http://schemas.microsoft.com/office/drawing/2010/main" val="0"/>
                </a:ext>
              </a:extLst>
            </a:blip>
            <a:srcRect t="7663"/>
            <a:stretch/>
          </p:blipFill>
          <p:spPr>
            <a:xfrm>
              <a:off x="874714" y="1039813"/>
              <a:ext cx="5033070" cy="4437574"/>
            </a:xfrm>
            <a:prstGeom prst="rect">
              <a:avLst/>
            </a:prstGeom>
          </p:spPr>
        </p:pic>
        <p:sp>
          <p:nvSpPr>
            <p:cNvPr id="8" name="文本框 7"/>
            <p:cNvSpPr txBox="1"/>
            <p:nvPr/>
          </p:nvSpPr>
          <p:spPr>
            <a:xfrm>
              <a:off x="2260995" y="2935434"/>
              <a:ext cx="2048381" cy="646331"/>
            </a:xfrm>
            <a:prstGeom prst="rect">
              <a:avLst/>
            </a:prstGeom>
            <a:noFill/>
          </p:spPr>
          <p:txBody>
            <a:bodyPr wrap="none" rtlCol="0">
              <a:spAutoFit/>
              <a:scene3d>
                <a:camera prst="orthographicFront"/>
                <a:lightRig rig="threePt" dir="t"/>
              </a:scene3d>
              <a:sp3d contourW="12700"/>
            </a:bodyPr>
            <a:lstStyle/>
            <a:p>
              <a:pPr algn="ctr"/>
              <a:r>
                <a:rPr lang="en-US" altLang="zh-CN" sz="3600" b="1" dirty="0">
                  <a:solidFill>
                    <a:schemeClr val="accent1"/>
                  </a:solidFill>
                </a:rPr>
                <a:t>PART 05</a:t>
              </a:r>
              <a:endParaRPr lang="zh-CN" altLang="en-US" sz="3600" b="1" dirty="0">
                <a:solidFill>
                  <a:schemeClr val="accent1"/>
                </a:solidFill>
              </a:endParaRPr>
            </a:p>
          </p:txBody>
        </p:sp>
      </p:grpSp>
      <p:sp>
        <p:nvSpPr>
          <p:cNvPr id="10" name="矩形 9"/>
          <p:cNvSpPr/>
          <p:nvPr/>
        </p:nvSpPr>
        <p:spPr>
          <a:xfrm>
            <a:off x="6613071" y="2457222"/>
            <a:ext cx="4435929" cy="834844"/>
          </a:xfrm>
          <a:prstGeom prst="rect">
            <a:avLst/>
          </a:prstGeom>
        </p:spPr>
        <p:txBody>
          <a:bodyPr wrap="square">
            <a:spAutoFit/>
            <a:scene3d>
              <a:camera prst="orthographicFront"/>
              <a:lightRig rig="threePt" dir="t"/>
            </a:scene3d>
            <a:sp3d contourW="12700"/>
          </a:bodyPr>
          <a:lstStyle/>
          <a:p>
            <a:pPr>
              <a:lnSpc>
                <a:spcPct val="120000"/>
              </a:lnSpc>
            </a:pPr>
            <a:r>
              <a:rPr lang="zh-CN" altLang="en-US" sz="4400" b="1" dirty="0">
                <a:solidFill>
                  <a:schemeClr val="accent1"/>
                </a:solidFill>
              </a:rPr>
              <a:t>财务和融资计划</a:t>
            </a:r>
          </a:p>
        </p:txBody>
      </p:sp>
      <p:sp>
        <p:nvSpPr>
          <p:cNvPr id="11" name="矩形 10"/>
          <p:cNvSpPr/>
          <p:nvPr/>
        </p:nvSpPr>
        <p:spPr>
          <a:xfrm>
            <a:off x="8524693" y="3644545"/>
            <a:ext cx="2190750" cy="387798"/>
          </a:xfrm>
          <a:prstGeom prst="rect">
            <a:avLst/>
          </a:prstGeom>
        </p:spPr>
        <p:txBody>
          <a:bodyPr wrap="square">
            <a:spAutoFit/>
            <a:scene3d>
              <a:camera prst="orthographicFront"/>
              <a:lightRig rig="threePt" dir="t"/>
            </a:scene3d>
            <a:sp3d contourW="12700"/>
          </a:bodyPr>
          <a:lstStyle/>
          <a:p>
            <a:pPr marL="571500" indent="-571500">
              <a:lnSpc>
                <a:spcPct val="120000"/>
              </a:lnSpc>
              <a:buFont typeface="Wingdings" panose="05000000000000000000" pitchFamily="2" charset="2"/>
              <a:buChar char="l"/>
            </a:pPr>
            <a:r>
              <a:rPr lang="zh-CN" altLang="en-US" sz="1600" b="1" dirty="0">
                <a:solidFill>
                  <a:schemeClr val="accent1"/>
                </a:solidFill>
              </a:rPr>
              <a:t>资金缺口</a:t>
            </a:r>
          </a:p>
        </p:txBody>
      </p:sp>
      <p:sp>
        <p:nvSpPr>
          <p:cNvPr id="12" name="矩形 11"/>
          <p:cNvSpPr/>
          <p:nvPr/>
        </p:nvSpPr>
        <p:spPr>
          <a:xfrm>
            <a:off x="8524693" y="4083351"/>
            <a:ext cx="2190750" cy="387798"/>
          </a:xfrm>
          <a:prstGeom prst="rect">
            <a:avLst/>
          </a:prstGeom>
        </p:spPr>
        <p:txBody>
          <a:bodyPr wrap="square">
            <a:spAutoFit/>
            <a:scene3d>
              <a:camera prst="orthographicFront"/>
              <a:lightRig rig="threePt" dir="t"/>
            </a:scene3d>
            <a:sp3d contourW="12700"/>
          </a:bodyPr>
          <a:lstStyle/>
          <a:p>
            <a:pPr marL="571500" indent="-571500">
              <a:lnSpc>
                <a:spcPct val="120000"/>
              </a:lnSpc>
              <a:buFont typeface="Wingdings" panose="05000000000000000000" pitchFamily="2" charset="2"/>
              <a:buChar char="l"/>
            </a:pPr>
            <a:r>
              <a:rPr lang="zh-CN" altLang="en-US" sz="1600" b="1" dirty="0">
                <a:solidFill>
                  <a:schemeClr val="accent1"/>
                </a:solidFill>
              </a:rPr>
              <a:t>资金用途</a:t>
            </a:r>
          </a:p>
        </p:txBody>
      </p:sp>
      <p:sp>
        <p:nvSpPr>
          <p:cNvPr id="13" name="矩形 12"/>
          <p:cNvSpPr/>
          <p:nvPr/>
        </p:nvSpPr>
        <p:spPr>
          <a:xfrm>
            <a:off x="6743700" y="3644545"/>
            <a:ext cx="2190750" cy="387798"/>
          </a:xfrm>
          <a:prstGeom prst="rect">
            <a:avLst/>
          </a:prstGeom>
        </p:spPr>
        <p:txBody>
          <a:bodyPr wrap="square">
            <a:spAutoFit/>
            <a:scene3d>
              <a:camera prst="orthographicFront"/>
              <a:lightRig rig="threePt" dir="t"/>
            </a:scene3d>
            <a:sp3d contourW="12700"/>
          </a:bodyPr>
          <a:lstStyle/>
          <a:p>
            <a:pPr marL="571500" indent="-571500">
              <a:lnSpc>
                <a:spcPct val="120000"/>
              </a:lnSpc>
              <a:buFont typeface="Wingdings" panose="05000000000000000000" pitchFamily="2" charset="2"/>
              <a:buChar char="l"/>
            </a:pPr>
            <a:r>
              <a:rPr lang="zh-CN" altLang="en-US" sz="1600" b="1" dirty="0">
                <a:solidFill>
                  <a:schemeClr val="accent1"/>
                </a:solidFill>
              </a:rPr>
              <a:t>成本预算</a:t>
            </a:r>
          </a:p>
        </p:txBody>
      </p:sp>
      <p:sp>
        <p:nvSpPr>
          <p:cNvPr id="14" name="矩形 13"/>
          <p:cNvSpPr/>
          <p:nvPr/>
        </p:nvSpPr>
        <p:spPr>
          <a:xfrm>
            <a:off x="6743700" y="4083350"/>
            <a:ext cx="2190750" cy="360612"/>
          </a:xfrm>
          <a:prstGeom prst="rect">
            <a:avLst/>
          </a:prstGeom>
        </p:spPr>
        <p:txBody>
          <a:bodyPr wrap="square">
            <a:spAutoFit/>
            <a:scene3d>
              <a:camera prst="orthographicFront"/>
              <a:lightRig rig="threePt" dir="t"/>
            </a:scene3d>
            <a:sp3d contourW="12700"/>
          </a:bodyPr>
          <a:lstStyle/>
          <a:p>
            <a:pPr marL="571500" indent="-571500">
              <a:lnSpc>
                <a:spcPct val="120000"/>
              </a:lnSpc>
              <a:buFont typeface="Wingdings" panose="05000000000000000000" pitchFamily="2" charset="2"/>
              <a:buChar char="l"/>
            </a:pPr>
            <a:r>
              <a:rPr lang="zh-CN" altLang="en-US" sz="1600" b="1" dirty="0">
                <a:solidFill>
                  <a:schemeClr val="accent1"/>
                </a:solidFill>
              </a:rPr>
              <a:t>融资计划</a:t>
            </a:r>
          </a:p>
        </p:txBody>
      </p:sp>
    </p:spTree>
    <p:extLst>
      <p:ext uri="{BB962C8B-B14F-4D97-AF65-F5344CB8AC3E}">
        <p14:creationId xmlns:p14="http://schemas.microsoft.com/office/powerpoint/2010/main" val="26145631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0">
        <p15:prstTrans prst="crush"/>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par>
                          <p:cTn id="10" fill="hold">
                            <p:stCondLst>
                              <p:cond delay="500"/>
                            </p:stCondLst>
                            <p:childTnLst>
                              <p:par>
                                <p:cTn id="11" presetID="22" presetClass="entr" presetSubtype="2"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right)">
                                      <p:cBhvr>
                                        <p:cTn id="13" dur="500"/>
                                        <p:tgtEl>
                                          <p:spTgt spid="10"/>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800b6842-d4c7-447a-b73b-4813dc3b3fe1"/>
          <p:cNvGrpSpPr>
            <a:grpSpLocks noChangeAspect="1"/>
          </p:cNvGrpSpPr>
          <p:nvPr/>
        </p:nvGrpSpPr>
        <p:grpSpPr>
          <a:xfrm>
            <a:off x="1127126" y="2426998"/>
            <a:ext cx="9937750" cy="2207542"/>
            <a:chOff x="775463" y="2348880"/>
            <a:chExt cx="10641075" cy="2363777"/>
          </a:xfrm>
        </p:grpSpPr>
        <p:cxnSp>
          <p:nvCxnSpPr>
            <p:cNvPr id="4" name="Straight Connector 3"/>
            <p:cNvCxnSpPr>
              <a:endCxn id="44" idx="6"/>
            </p:cNvCxnSpPr>
            <p:nvPr/>
          </p:nvCxnSpPr>
          <p:spPr>
            <a:xfrm flipH="1">
              <a:off x="4363173" y="3530769"/>
              <a:ext cx="551056" cy="0"/>
            </a:xfrm>
            <a:prstGeom prst="line">
              <a:avLst/>
            </a:prstGeom>
            <a:ln w="19050">
              <a:solidFill>
                <a:schemeClr val="bg1">
                  <a:lumMod val="85000"/>
                </a:schemeClr>
              </a:solidFill>
              <a:prstDash val="sysDot"/>
              <a:headEnd type="oval"/>
              <a:tailEnd type="oval"/>
            </a:ln>
          </p:spPr>
          <p:style>
            <a:lnRef idx="1">
              <a:schemeClr val="accent1"/>
            </a:lnRef>
            <a:fillRef idx="0">
              <a:schemeClr val="accent1"/>
            </a:fillRef>
            <a:effectRef idx="0">
              <a:schemeClr val="accent1"/>
            </a:effectRef>
            <a:fontRef idx="minor">
              <a:schemeClr val="tx1"/>
            </a:fontRef>
          </p:style>
        </p:cxnSp>
        <p:sp>
          <p:nvSpPr>
            <p:cNvPr id="5" name="Freeform: Shape 4"/>
            <p:cNvSpPr>
              <a:spLocks/>
            </p:cNvSpPr>
            <p:nvPr/>
          </p:nvSpPr>
          <p:spPr bwMode="auto">
            <a:xfrm>
              <a:off x="5048307" y="2488286"/>
              <a:ext cx="2108501" cy="2029877"/>
            </a:xfrm>
            <a:custGeom>
              <a:avLst/>
              <a:gdLst/>
              <a:ahLst/>
              <a:cxnLst>
                <a:cxn ang="0">
                  <a:pos x="275" y="12"/>
                </a:cxn>
                <a:cxn ang="0">
                  <a:pos x="297" y="7"/>
                </a:cxn>
                <a:cxn ang="0">
                  <a:pos x="237" y="26"/>
                </a:cxn>
                <a:cxn ang="0">
                  <a:pos x="731" y="474"/>
                </a:cxn>
                <a:cxn ang="0">
                  <a:pos x="724" y="482"/>
                </a:cxn>
                <a:cxn ang="0">
                  <a:pos x="470" y="13"/>
                </a:cxn>
                <a:cxn ang="0">
                  <a:pos x="454" y="10"/>
                </a:cxn>
                <a:cxn ang="0">
                  <a:pos x="470" y="32"/>
                </a:cxn>
                <a:cxn ang="0">
                  <a:pos x="475" y="26"/>
                </a:cxn>
                <a:cxn ang="0">
                  <a:pos x="432" y="9"/>
                </a:cxn>
                <a:cxn ang="0">
                  <a:pos x="423" y="8"/>
                </a:cxn>
                <a:cxn ang="0">
                  <a:pos x="397" y="9"/>
                </a:cxn>
                <a:cxn ang="0">
                  <a:pos x="386" y="10"/>
                </a:cxn>
                <a:cxn ang="0">
                  <a:pos x="390" y="18"/>
                </a:cxn>
                <a:cxn ang="0">
                  <a:pos x="538" y="408"/>
                </a:cxn>
                <a:cxn ang="0">
                  <a:pos x="730" y="264"/>
                </a:cxn>
                <a:cxn ang="0">
                  <a:pos x="478" y="71"/>
                </a:cxn>
                <a:cxn ang="0">
                  <a:pos x="418" y="50"/>
                </a:cxn>
                <a:cxn ang="0">
                  <a:pos x="363" y="88"/>
                </a:cxn>
                <a:cxn ang="0">
                  <a:pos x="418" y="83"/>
                </a:cxn>
                <a:cxn ang="0">
                  <a:pos x="389" y="134"/>
                </a:cxn>
                <a:cxn ang="0">
                  <a:pos x="366" y="141"/>
                </a:cxn>
                <a:cxn ang="0">
                  <a:pos x="283" y="212"/>
                </a:cxn>
                <a:cxn ang="0">
                  <a:pos x="375" y="215"/>
                </a:cxn>
                <a:cxn ang="0">
                  <a:pos x="451" y="261"/>
                </a:cxn>
                <a:cxn ang="0">
                  <a:pos x="492" y="285"/>
                </a:cxn>
                <a:cxn ang="0">
                  <a:pos x="500" y="23"/>
                </a:cxn>
                <a:cxn ang="0">
                  <a:pos x="512" y="40"/>
                </a:cxn>
                <a:cxn ang="0">
                  <a:pos x="514" y="62"/>
                </a:cxn>
                <a:cxn ang="0">
                  <a:pos x="671" y="360"/>
                </a:cxn>
                <a:cxn ang="0">
                  <a:pos x="733" y="432"/>
                </a:cxn>
                <a:cxn ang="0">
                  <a:pos x="314" y="123"/>
                </a:cxn>
                <a:cxn ang="0">
                  <a:pos x="291" y="165"/>
                </a:cxn>
                <a:cxn ang="0">
                  <a:pos x="288" y="153"/>
                </a:cxn>
                <a:cxn ang="0">
                  <a:pos x="460" y="297"/>
                </a:cxn>
                <a:cxn ang="0">
                  <a:pos x="364" y="533"/>
                </a:cxn>
                <a:cxn ang="0">
                  <a:pos x="48" y="434"/>
                </a:cxn>
                <a:cxn ang="0">
                  <a:pos x="126" y="647"/>
                </a:cxn>
                <a:cxn ang="0">
                  <a:pos x="166" y="674"/>
                </a:cxn>
                <a:cxn ang="0">
                  <a:pos x="11" y="348"/>
                </a:cxn>
                <a:cxn ang="0">
                  <a:pos x="290" y="70"/>
                </a:cxn>
                <a:cxn ang="0">
                  <a:pos x="88" y="161"/>
                </a:cxn>
                <a:cxn ang="0">
                  <a:pos x="351" y="3"/>
                </a:cxn>
                <a:cxn ang="0">
                  <a:pos x="352" y="1"/>
                </a:cxn>
                <a:cxn ang="0">
                  <a:pos x="347" y="1"/>
                </a:cxn>
                <a:cxn ang="0">
                  <a:pos x="341" y="2"/>
                </a:cxn>
                <a:cxn ang="0">
                  <a:pos x="322" y="4"/>
                </a:cxn>
                <a:cxn ang="0">
                  <a:pos x="281" y="13"/>
                </a:cxn>
                <a:cxn ang="0">
                  <a:pos x="270" y="17"/>
                </a:cxn>
                <a:cxn ang="0">
                  <a:pos x="242" y="33"/>
                </a:cxn>
                <a:cxn ang="0">
                  <a:pos x="175" y="96"/>
                </a:cxn>
                <a:cxn ang="0">
                  <a:pos x="299" y="35"/>
                </a:cxn>
                <a:cxn ang="0">
                  <a:pos x="351" y="0"/>
                </a:cxn>
                <a:cxn ang="0">
                  <a:pos x="330" y="2"/>
                </a:cxn>
                <a:cxn ang="0">
                  <a:pos x="271" y="14"/>
                </a:cxn>
                <a:cxn ang="0">
                  <a:pos x="319" y="3"/>
                </a:cxn>
                <a:cxn ang="0">
                  <a:pos x="186" y="52"/>
                </a:cxn>
                <a:cxn ang="0">
                  <a:pos x="208" y="42"/>
                </a:cxn>
                <a:cxn ang="0">
                  <a:pos x="179" y="53"/>
                </a:cxn>
                <a:cxn ang="0">
                  <a:pos x="193" y="48"/>
                </a:cxn>
                <a:cxn ang="0">
                  <a:pos x="108" y="138"/>
                </a:cxn>
                <a:cxn ang="0">
                  <a:pos x="86" y="134"/>
                </a:cxn>
                <a:cxn ang="0">
                  <a:pos x="66" y="186"/>
                </a:cxn>
              </a:cxnLst>
              <a:rect l="0" t="0" r="r" b="b"/>
              <a:pathLst>
                <a:path w="746" h="719">
                  <a:moveTo>
                    <a:pt x="713" y="218"/>
                  </a:moveTo>
                  <a:cubicBezTo>
                    <a:pt x="709" y="210"/>
                    <a:pt x="709" y="210"/>
                    <a:pt x="709" y="210"/>
                  </a:cubicBezTo>
                  <a:cubicBezTo>
                    <a:pt x="711" y="213"/>
                    <a:pt x="712" y="216"/>
                    <a:pt x="713" y="218"/>
                  </a:cubicBezTo>
                  <a:cubicBezTo>
                    <a:pt x="713" y="218"/>
                    <a:pt x="713" y="218"/>
                    <a:pt x="713" y="218"/>
                  </a:cubicBezTo>
                  <a:moveTo>
                    <a:pt x="709" y="210"/>
                  </a:moveTo>
                  <a:cubicBezTo>
                    <a:pt x="706" y="203"/>
                    <a:pt x="701" y="194"/>
                    <a:pt x="697" y="187"/>
                  </a:cubicBezTo>
                  <a:cubicBezTo>
                    <a:pt x="697" y="186"/>
                    <a:pt x="697" y="186"/>
                    <a:pt x="697" y="186"/>
                  </a:cubicBezTo>
                  <a:cubicBezTo>
                    <a:pt x="702" y="195"/>
                    <a:pt x="704" y="199"/>
                    <a:pt x="709" y="210"/>
                  </a:cubicBezTo>
                  <a:cubicBezTo>
                    <a:pt x="709" y="210"/>
                    <a:pt x="709" y="210"/>
                    <a:pt x="709" y="210"/>
                  </a:cubicBezTo>
                  <a:moveTo>
                    <a:pt x="696" y="186"/>
                  </a:moveTo>
                  <a:cubicBezTo>
                    <a:pt x="697" y="186"/>
                    <a:pt x="697" y="186"/>
                    <a:pt x="697" y="186"/>
                  </a:cubicBezTo>
                  <a:cubicBezTo>
                    <a:pt x="697" y="187"/>
                    <a:pt x="697" y="187"/>
                    <a:pt x="697" y="187"/>
                  </a:cubicBezTo>
                  <a:cubicBezTo>
                    <a:pt x="697" y="186"/>
                    <a:pt x="697" y="186"/>
                    <a:pt x="696" y="186"/>
                  </a:cubicBezTo>
                  <a:moveTo>
                    <a:pt x="746" y="352"/>
                  </a:moveTo>
                  <a:cubicBezTo>
                    <a:pt x="745" y="351"/>
                    <a:pt x="745" y="350"/>
                    <a:pt x="745" y="348"/>
                  </a:cubicBezTo>
                  <a:cubicBezTo>
                    <a:pt x="745" y="350"/>
                    <a:pt x="745" y="351"/>
                    <a:pt x="746" y="352"/>
                  </a:cubicBezTo>
                  <a:cubicBezTo>
                    <a:pt x="746" y="352"/>
                    <a:pt x="746" y="352"/>
                    <a:pt x="746" y="352"/>
                  </a:cubicBezTo>
                  <a:moveTo>
                    <a:pt x="745" y="347"/>
                  </a:moveTo>
                  <a:cubicBezTo>
                    <a:pt x="745" y="346"/>
                    <a:pt x="745" y="344"/>
                    <a:pt x="745" y="343"/>
                  </a:cubicBezTo>
                  <a:cubicBezTo>
                    <a:pt x="745" y="345"/>
                    <a:pt x="745" y="347"/>
                    <a:pt x="745" y="348"/>
                  </a:cubicBezTo>
                  <a:cubicBezTo>
                    <a:pt x="745" y="348"/>
                    <a:pt x="745" y="348"/>
                    <a:pt x="745" y="347"/>
                  </a:cubicBezTo>
                  <a:moveTo>
                    <a:pt x="743" y="327"/>
                  </a:moveTo>
                  <a:cubicBezTo>
                    <a:pt x="743" y="321"/>
                    <a:pt x="743" y="321"/>
                    <a:pt x="743" y="321"/>
                  </a:cubicBezTo>
                  <a:cubicBezTo>
                    <a:pt x="743" y="324"/>
                    <a:pt x="743" y="326"/>
                    <a:pt x="743" y="329"/>
                  </a:cubicBezTo>
                  <a:cubicBezTo>
                    <a:pt x="743" y="328"/>
                    <a:pt x="743" y="327"/>
                    <a:pt x="743" y="327"/>
                  </a:cubicBezTo>
                  <a:moveTo>
                    <a:pt x="309" y="4"/>
                  </a:moveTo>
                  <a:cubicBezTo>
                    <a:pt x="309" y="5"/>
                    <a:pt x="309" y="5"/>
                    <a:pt x="309" y="5"/>
                  </a:cubicBezTo>
                  <a:cubicBezTo>
                    <a:pt x="313" y="4"/>
                    <a:pt x="313" y="4"/>
                    <a:pt x="313" y="4"/>
                  </a:cubicBezTo>
                  <a:cubicBezTo>
                    <a:pt x="313" y="4"/>
                    <a:pt x="313" y="4"/>
                    <a:pt x="313" y="4"/>
                  </a:cubicBezTo>
                  <a:cubicBezTo>
                    <a:pt x="312" y="4"/>
                    <a:pt x="311" y="4"/>
                    <a:pt x="309" y="4"/>
                  </a:cubicBezTo>
                  <a:moveTo>
                    <a:pt x="307" y="5"/>
                  </a:moveTo>
                  <a:cubicBezTo>
                    <a:pt x="304" y="5"/>
                    <a:pt x="304" y="5"/>
                    <a:pt x="304" y="5"/>
                  </a:cubicBezTo>
                  <a:cubicBezTo>
                    <a:pt x="305" y="5"/>
                    <a:pt x="305" y="5"/>
                    <a:pt x="305" y="5"/>
                  </a:cubicBezTo>
                  <a:cubicBezTo>
                    <a:pt x="306" y="5"/>
                    <a:pt x="306" y="5"/>
                    <a:pt x="307" y="5"/>
                  </a:cubicBezTo>
                  <a:moveTo>
                    <a:pt x="259" y="17"/>
                  </a:moveTo>
                  <a:cubicBezTo>
                    <a:pt x="259" y="17"/>
                    <a:pt x="258" y="17"/>
                    <a:pt x="258" y="17"/>
                  </a:cubicBezTo>
                  <a:cubicBezTo>
                    <a:pt x="258" y="17"/>
                    <a:pt x="259" y="17"/>
                    <a:pt x="259" y="17"/>
                  </a:cubicBezTo>
                  <a:moveTo>
                    <a:pt x="266" y="15"/>
                  </a:moveTo>
                  <a:cubicBezTo>
                    <a:pt x="267" y="14"/>
                    <a:pt x="267" y="14"/>
                    <a:pt x="268" y="14"/>
                  </a:cubicBezTo>
                  <a:cubicBezTo>
                    <a:pt x="268" y="14"/>
                    <a:pt x="268" y="14"/>
                    <a:pt x="268" y="14"/>
                  </a:cubicBezTo>
                  <a:cubicBezTo>
                    <a:pt x="267" y="14"/>
                    <a:pt x="267" y="14"/>
                    <a:pt x="267" y="14"/>
                  </a:cubicBezTo>
                  <a:cubicBezTo>
                    <a:pt x="267" y="14"/>
                    <a:pt x="267" y="14"/>
                    <a:pt x="267" y="14"/>
                  </a:cubicBezTo>
                  <a:cubicBezTo>
                    <a:pt x="266" y="15"/>
                    <a:pt x="266" y="15"/>
                    <a:pt x="266" y="15"/>
                  </a:cubicBezTo>
                  <a:cubicBezTo>
                    <a:pt x="266" y="15"/>
                    <a:pt x="266" y="15"/>
                    <a:pt x="266" y="15"/>
                  </a:cubicBezTo>
                  <a:moveTo>
                    <a:pt x="269" y="14"/>
                  </a:moveTo>
                  <a:cubicBezTo>
                    <a:pt x="269" y="14"/>
                    <a:pt x="269" y="14"/>
                    <a:pt x="269" y="14"/>
                  </a:cubicBezTo>
                  <a:cubicBezTo>
                    <a:pt x="269" y="14"/>
                    <a:pt x="269" y="14"/>
                    <a:pt x="268" y="14"/>
                  </a:cubicBezTo>
                  <a:cubicBezTo>
                    <a:pt x="267" y="14"/>
                    <a:pt x="267" y="14"/>
                    <a:pt x="266" y="15"/>
                  </a:cubicBezTo>
                  <a:cubicBezTo>
                    <a:pt x="269" y="14"/>
                    <a:pt x="269" y="14"/>
                    <a:pt x="269" y="14"/>
                  </a:cubicBezTo>
                  <a:moveTo>
                    <a:pt x="267" y="14"/>
                  </a:moveTo>
                  <a:cubicBezTo>
                    <a:pt x="268" y="14"/>
                    <a:pt x="268" y="14"/>
                    <a:pt x="268" y="14"/>
                  </a:cubicBezTo>
                  <a:cubicBezTo>
                    <a:pt x="269" y="14"/>
                    <a:pt x="269" y="14"/>
                    <a:pt x="270" y="13"/>
                  </a:cubicBezTo>
                  <a:cubicBezTo>
                    <a:pt x="269" y="14"/>
                    <a:pt x="268" y="14"/>
                    <a:pt x="268" y="14"/>
                  </a:cubicBezTo>
                  <a:cubicBezTo>
                    <a:pt x="267" y="14"/>
                    <a:pt x="267" y="14"/>
                    <a:pt x="267" y="14"/>
                  </a:cubicBezTo>
                  <a:cubicBezTo>
                    <a:pt x="267" y="14"/>
                    <a:pt x="267" y="14"/>
                    <a:pt x="267" y="14"/>
                  </a:cubicBezTo>
                  <a:moveTo>
                    <a:pt x="270" y="13"/>
                  </a:moveTo>
                  <a:cubicBezTo>
                    <a:pt x="274" y="12"/>
                    <a:pt x="274" y="12"/>
                    <a:pt x="274" y="12"/>
                  </a:cubicBezTo>
                  <a:cubicBezTo>
                    <a:pt x="274" y="12"/>
                    <a:pt x="274" y="12"/>
                    <a:pt x="274" y="12"/>
                  </a:cubicBezTo>
                  <a:cubicBezTo>
                    <a:pt x="275" y="12"/>
                    <a:pt x="275" y="12"/>
                    <a:pt x="275" y="12"/>
                  </a:cubicBezTo>
                  <a:cubicBezTo>
                    <a:pt x="275" y="12"/>
                    <a:pt x="275" y="12"/>
                    <a:pt x="275" y="12"/>
                  </a:cubicBezTo>
                  <a:cubicBezTo>
                    <a:pt x="273" y="13"/>
                    <a:pt x="272" y="13"/>
                    <a:pt x="270" y="13"/>
                  </a:cubicBezTo>
                  <a:cubicBezTo>
                    <a:pt x="269" y="14"/>
                    <a:pt x="269" y="14"/>
                    <a:pt x="268" y="14"/>
                  </a:cubicBezTo>
                  <a:cubicBezTo>
                    <a:pt x="270" y="13"/>
                    <a:pt x="270" y="13"/>
                    <a:pt x="270" y="13"/>
                  </a:cubicBezTo>
                  <a:moveTo>
                    <a:pt x="279" y="11"/>
                  </a:moveTo>
                  <a:cubicBezTo>
                    <a:pt x="279" y="11"/>
                    <a:pt x="279" y="11"/>
                    <a:pt x="279" y="11"/>
                  </a:cubicBezTo>
                  <a:cubicBezTo>
                    <a:pt x="280" y="11"/>
                    <a:pt x="281" y="11"/>
                    <a:pt x="281" y="10"/>
                  </a:cubicBezTo>
                  <a:cubicBezTo>
                    <a:pt x="284" y="10"/>
                    <a:pt x="284" y="10"/>
                    <a:pt x="284" y="10"/>
                  </a:cubicBezTo>
                  <a:cubicBezTo>
                    <a:pt x="284" y="10"/>
                    <a:pt x="284" y="10"/>
                    <a:pt x="284" y="10"/>
                  </a:cubicBezTo>
                  <a:cubicBezTo>
                    <a:pt x="283" y="10"/>
                    <a:pt x="283" y="10"/>
                    <a:pt x="283" y="10"/>
                  </a:cubicBezTo>
                  <a:cubicBezTo>
                    <a:pt x="282" y="10"/>
                    <a:pt x="281" y="10"/>
                    <a:pt x="280" y="11"/>
                  </a:cubicBezTo>
                  <a:cubicBezTo>
                    <a:pt x="280" y="11"/>
                    <a:pt x="280" y="11"/>
                    <a:pt x="280" y="11"/>
                  </a:cubicBezTo>
                  <a:cubicBezTo>
                    <a:pt x="279" y="11"/>
                    <a:pt x="279" y="11"/>
                    <a:pt x="279" y="11"/>
                  </a:cubicBezTo>
                  <a:moveTo>
                    <a:pt x="286" y="9"/>
                  </a:moveTo>
                  <a:cubicBezTo>
                    <a:pt x="287" y="9"/>
                    <a:pt x="287" y="9"/>
                    <a:pt x="287" y="9"/>
                  </a:cubicBezTo>
                  <a:cubicBezTo>
                    <a:pt x="289" y="9"/>
                    <a:pt x="289" y="9"/>
                    <a:pt x="289" y="9"/>
                  </a:cubicBezTo>
                  <a:cubicBezTo>
                    <a:pt x="290" y="8"/>
                    <a:pt x="290" y="8"/>
                    <a:pt x="290" y="8"/>
                  </a:cubicBezTo>
                  <a:cubicBezTo>
                    <a:pt x="288" y="9"/>
                    <a:pt x="288" y="9"/>
                    <a:pt x="288" y="9"/>
                  </a:cubicBezTo>
                  <a:cubicBezTo>
                    <a:pt x="287" y="9"/>
                    <a:pt x="287" y="9"/>
                    <a:pt x="287" y="9"/>
                  </a:cubicBezTo>
                  <a:cubicBezTo>
                    <a:pt x="286" y="9"/>
                    <a:pt x="286" y="9"/>
                    <a:pt x="286" y="9"/>
                  </a:cubicBezTo>
                  <a:cubicBezTo>
                    <a:pt x="286" y="9"/>
                    <a:pt x="286" y="9"/>
                    <a:pt x="286" y="9"/>
                  </a:cubicBezTo>
                  <a:moveTo>
                    <a:pt x="293" y="8"/>
                  </a:moveTo>
                  <a:cubicBezTo>
                    <a:pt x="294" y="7"/>
                    <a:pt x="294" y="7"/>
                    <a:pt x="294" y="7"/>
                  </a:cubicBezTo>
                  <a:cubicBezTo>
                    <a:pt x="298" y="7"/>
                    <a:pt x="298" y="7"/>
                    <a:pt x="298" y="7"/>
                  </a:cubicBezTo>
                  <a:cubicBezTo>
                    <a:pt x="298" y="7"/>
                    <a:pt x="298" y="7"/>
                    <a:pt x="298" y="7"/>
                  </a:cubicBezTo>
                  <a:cubicBezTo>
                    <a:pt x="296" y="7"/>
                    <a:pt x="296" y="7"/>
                    <a:pt x="296" y="7"/>
                  </a:cubicBezTo>
                  <a:cubicBezTo>
                    <a:pt x="293" y="8"/>
                    <a:pt x="293" y="8"/>
                    <a:pt x="293" y="8"/>
                  </a:cubicBezTo>
                  <a:cubicBezTo>
                    <a:pt x="292" y="8"/>
                    <a:pt x="292" y="8"/>
                    <a:pt x="292" y="8"/>
                  </a:cubicBezTo>
                  <a:cubicBezTo>
                    <a:pt x="292" y="8"/>
                    <a:pt x="291" y="8"/>
                    <a:pt x="291" y="8"/>
                  </a:cubicBezTo>
                  <a:cubicBezTo>
                    <a:pt x="293" y="8"/>
                    <a:pt x="293" y="8"/>
                    <a:pt x="293" y="8"/>
                  </a:cubicBezTo>
                  <a:moveTo>
                    <a:pt x="298" y="7"/>
                  </a:moveTo>
                  <a:cubicBezTo>
                    <a:pt x="298" y="7"/>
                    <a:pt x="298" y="7"/>
                    <a:pt x="298" y="7"/>
                  </a:cubicBezTo>
                  <a:cubicBezTo>
                    <a:pt x="298" y="7"/>
                    <a:pt x="298" y="7"/>
                    <a:pt x="298" y="7"/>
                  </a:cubicBezTo>
                  <a:cubicBezTo>
                    <a:pt x="298" y="7"/>
                    <a:pt x="298" y="7"/>
                    <a:pt x="298" y="7"/>
                  </a:cubicBezTo>
                  <a:moveTo>
                    <a:pt x="309" y="5"/>
                  </a:moveTo>
                  <a:cubicBezTo>
                    <a:pt x="314" y="4"/>
                    <a:pt x="314" y="4"/>
                    <a:pt x="314" y="4"/>
                  </a:cubicBezTo>
                  <a:cubicBezTo>
                    <a:pt x="315" y="4"/>
                    <a:pt x="315" y="4"/>
                    <a:pt x="315" y="4"/>
                  </a:cubicBezTo>
                  <a:cubicBezTo>
                    <a:pt x="314" y="4"/>
                    <a:pt x="313" y="4"/>
                    <a:pt x="312" y="4"/>
                  </a:cubicBezTo>
                  <a:cubicBezTo>
                    <a:pt x="311" y="4"/>
                    <a:pt x="311" y="4"/>
                    <a:pt x="311" y="4"/>
                  </a:cubicBezTo>
                  <a:cubicBezTo>
                    <a:pt x="308" y="5"/>
                    <a:pt x="308" y="5"/>
                    <a:pt x="308" y="5"/>
                  </a:cubicBezTo>
                  <a:cubicBezTo>
                    <a:pt x="309" y="5"/>
                    <a:pt x="309" y="5"/>
                    <a:pt x="309" y="5"/>
                  </a:cubicBezTo>
                  <a:moveTo>
                    <a:pt x="315" y="4"/>
                  </a:moveTo>
                  <a:cubicBezTo>
                    <a:pt x="315" y="4"/>
                    <a:pt x="315" y="4"/>
                    <a:pt x="315" y="4"/>
                  </a:cubicBezTo>
                  <a:cubicBezTo>
                    <a:pt x="315" y="4"/>
                    <a:pt x="315" y="4"/>
                    <a:pt x="315" y="4"/>
                  </a:cubicBezTo>
                  <a:cubicBezTo>
                    <a:pt x="315" y="4"/>
                    <a:pt x="315" y="4"/>
                    <a:pt x="315" y="4"/>
                  </a:cubicBezTo>
                  <a:moveTo>
                    <a:pt x="295" y="7"/>
                  </a:moveTo>
                  <a:cubicBezTo>
                    <a:pt x="295" y="7"/>
                    <a:pt x="295" y="7"/>
                    <a:pt x="295" y="7"/>
                  </a:cubicBezTo>
                  <a:cubicBezTo>
                    <a:pt x="295" y="7"/>
                    <a:pt x="295" y="7"/>
                    <a:pt x="294" y="8"/>
                  </a:cubicBezTo>
                  <a:cubicBezTo>
                    <a:pt x="295" y="7"/>
                    <a:pt x="295" y="7"/>
                    <a:pt x="295" y="7"/>
                  </a:cubicBezTo>
                  <a:moveTo>
                    <a:pt x="295" y="7"/>
                  </a:moveTo>
                  <a:cubicBezTo>
                    <a:pt x="296" y="7"/>
                    <a:pt x="296" y="7"/>
                    <a:pt x="296" y="7"/>
                  </a:cubicBezTo>
                  <a:cubicBezTo>
                    <a:pt x="298" y="7"/>
                    <a:pt x="298" y="7"/>
                    <a:pt x="298" y="7"/>
                  </a:cubicBezTo>
                  <a:cubicBezTo>
                    <a:pt x="301" y="6"/>
                    <a:pt x="301" y="6"/>
                    <a:pt x="301" y="6"/>
                  </a:cubicBezTo>
                  <a:cubicBezTo>
                    <a:pt x="300" y="6"/>
                    <a:pt x="300" y="6"/>
                    <a:pt x="300" y="6"/>
                  </a:cubicBezTo>
                  <a:cubicBezTo>
                    <a:pt x="303" y="6"/>
                    <a:pt x="303" y="6"/>
                    <a:pt x="303" y="6"/>
                  </a:cubicBezTo>
                  <a:cubicBezTo>
                    <a:pt x="305" y="5"/>
                    <a:pt x="305" y="5"/>
                    <a:pt x="305" y="5"/>
                  </a:cubicBezTo>
                  <a:cubicBezTo>
                    <a:pt x="305" y="5"/>
                    <a:pt x="305" y="5"/>
                    <a:pt x="305" y="5"/>
                  </a:cubicBezTo>
                  <a:cubicBezTo>
                    <a:pt x="305" y="5"/>
                    <a:pt x="305" y="5"/>
                    <a:pt x="305" y="5"/>
                  </a:cubicBezTo>
                  <a:cubicBezTo>
                    <a:pt x="302" y="6"/>
                    <a:pt x="300" y="6"/>
                    <a:pt x="297" y="7"/>
                  </a:cubicBezTo>
                  <a:cubicBezTo>
                    <a:pt x="296" y="7"/>
                    <a:pt x="296" y="7"/>
                    <a:pt x="295" y="7"/>
                  </a:cubicBezTo>
                  <a:cubicBezTo>
                    <a:pt x="295" y="7"/>
                    <a:pt x="295" y="7"/>
                    <a:pt x="295" y="7"/>
                  </a:cubicBezTo>
                  <a:moveTo>
                    <a:pt x="2" y="405"/>
                  </a:moveTo>
                  <a:cubicBezTo>
                    <a:pt x="2" y="405"/>
                    <a:pt x="2" y="405"/>
                    <a:pt x="2" y="405"/>
                  </a:cubicBezTo>
                  <a:cubicBezTo>
                    <a:pt x="2" y="406"/>
                    <a:pt x="2" y="406"/>
                    <a:pt x="2" y="406"/>
                  </a:cubicBezTo>
                  <a:cubicBezTo>
                    <a:pt x="2" y="405"/>
                    <a:pt x="2" y="405"/>
                    <a:pt x="2" y="405"/>
                  </a:cubicBezTo>
                  <a:moveTo>
                    <a:pt x="2" y="404"/>
                  </a:moveTo>
                  <a:cubicBezTo>
                    <a:pt x="2" y="403"/>
                    <a:pt x="2" y="402"/>
                    <a:pt x="1" y="401"/>
                  </a:cubicBezTo>
                  <a:cubicBezTo>
                    <a:pt x="2" y="401"/>
                    <a:pt x="2" y="401"/>
                    <a:pt x="2" y="402"/>
                  </a:cubicBezTo>
                  <a:cubicBezTo>
                    <a:pt x="2" y="405"/>
                    <a:pt x="2" y="405"/>
                    <a:pt x="2" y="405"/>
                  </a:cubicBezTo>
                  <a:cubicBezTo>
                    <a:pt x="2" y="404"/>
                    <a:pt x="2" y="404"/>
                    <a:pt x="2" y="404"/>
                  </a:cubicBezTo>
                  <a:moveTo>
                    <a:pt x="1" y="383"/>
                  </a:moveTo>
                  <a:cubicBezTo>
                    <a:pt x="1" y="385"/>
                    <a:pt x="1" y="386"/>
                    <a:pt x="1" y="388"/>
                  </a:cubicBezTo>
                  <a:cubicBezTo>
                    <a:pt x="1" y="392"/>
                    <a:pt x="1" y="395"/>
                    <a:pt x="1" y="398"/>
                  </a:cubicBezTo>
                  <a:cubicBezTo>
                    <a:pt x="1" y="399"/>
                    <a:pt x="1" y="399"/>
                    <a:pt x="1" y="399"/>
                  </a:cubicBezTo>
                  <a:cubicBezTo>
                    <a:pt x="1" y="394"/>
                    <a:pt x="1" y="388"/>
                    <a:pt x="1" y="383"/>
                  </a:cubicBezTo>
                  <a:moveTo>
                    <a:pt x="23" y="243"/>
                  </a:moveTo>
                  <a:cubicBezTo>
                    <a:pt x="24" y="240"/>
                    <a:pt x="26" y="236"/>
                    <a:pt x="27" y="232"/>
                  </a:cubicBezTo>
                  <a:cubicBezTo>
                    <a:pt x="26" y="235"/>
                    <a:pt x="25" y="237"/>
                    <a:pt x="25" y="239"/>
                  </a:cubicBezTo>
                  <a:cubicBezTo>
                    <a:pt x="23" y="243"/>
                    <a:pt x="23" y="243"/>
                    <a:pt x="23" y="243"/>
                  </a:cubicBezTo>
                  <a:cubicBezTo>
                    <a:pt x="23" y="243"/>
                    <a:pt x="23" y="243"/>
                    <a:pt x="23" y="243"/>
                  </a:cubicBezTo>
                  <a:moveTo>
                    <a:pt x="33" y="217"/>
                  </a:moveTo>
                  <a:cubicBezTo>
                    <a:pt x="33" y="218"/>
                    <a:pt x="33" y="218"/>
                    <a:pt x="33" y="219"/>
                  </a:cubicBezTo>
                  <a:cubicBezTo>
                    <a:pt x="31" y="224"/>
                    <a:pt x="29" y="228"/>
                    <a:pt x="27" y="232"/>
                  </a:cubicBezTo>
                  <a:cubicBezTo>
                    <a:pt x="26" y="236"/>
                    <a:pt x="24" y="240"/>
                    <a:pt x="23" y="243"/>
                  </a:cubicBezTo>
                  <a:cubicBezTo>
                    <a:pt x="27" y="232"/>
                    <a:pt x="29" y="227"/>
                    <a:pt x="33" y="217"/>
                  </a:cubicBezTo>
                  <a:moveTo>
                    <a:pt x="33" y="217"/>
                  </a:moveTo>
                  <a:cubicBezTo>
                    <a:pt x="33" y="217"/>
                    <a:pt x="33" y="217"/>
                    <a:pt x="33" y="217"/>
                  </a:cubicBezTo>
                  <a:cubicBezTo>
                    <a:pt x="33" y="218"/>
                    <a:pt x="33" y="218"/>
                    <a:pt x="33" y="218"/>
                  </a:cubicBezTo>
                  <a:cubicBezTo>
                    <a:pt x="33" y="219"/>
                    <a:pt x="33" y="219"/>
                    <a:pt x="33" y="219"/>
                  </a:cubicBezTo>
                  <a:cubicBezTo>
                    <a:pt x="33" y="218"/>
                    <a:pt x="33" y="218"/>
                    <a:pt x="33" y="217"/>
                  </a:cubicBezTo>
                  <a:moveTo>
                    <a:pt x="47" y="190"/>
                  </a:moveTo>
                  <a:cubicBezTo>
                    <a:pt x="47" y="190"/>
                    <a:pt x="48" y="189"/>
                    <a:pt x="48" y="188"/>
                  </a:cubicBezTo>
                  <a:cubicBezTo>
                    <a:pt x="48" y="189"/>
                    <a:pt x="48" y="189"/>
                    <a:pt x="47" y="190"/>
                  </a:cubicBezTo>
                  <a:cubicBezTo>
                    <a:pt x="47" y="190"/>
                    <a:pt x="47" y="190"/>
                    <a:pt x="47" y="190"/>
                  </a:cubicBezTo>
                  <a:cubicBezTo>
                    <a:pt x="47" y="190"/>
                    <a:pt x="47" y="190"/>
                    <a:pt x="47" y="190"/>
                  </a:cubicBezTo>
                  <a:moveTo>
                    <a:pt x="47" y="190"/>
                  </a:moveTo>
                  <a:cubicBezTo>
                    <a:pt x="47" y="190"/>
                    <a:pt x="48" y="189"/>
                    <a:pt x="48" y="188"/>
                  </a:cubicBezTo>
                  <a:cubicBezTo>
                    <a:pt x="48" y="189"/>
                    <a:pt x="47" y="190"/>
                    <a:pt x="47" y="190"/>
                  </a:cubicBezTo>
                  <a:cubicBezTo>
                    <a:pt x="52" y="181"/>
                    <a:pt x="55" y="177"/>
                    <a:pt x="59" y="170"/>
                  </a:cubicBezTo>
                  <a:cubicBezTo>
                    <a:pt x="55" y="176"/>
                    <a:pt x="52" y="182"/>
                    <a:pt x="48" y="188"/>
                  </a:cubicBezTo>
                  <a:cubicBezTo>
                    <a:pt x="48" y="189"/>
                    <a:pt x="47" y="190"/>
                    <a:pt x="47" y="190"/>
                  </a:cubicBezTo>
                  <a:cubicBezTo>
                    <a:pt x="47" y="190"/>
                    <a:pt x="47" y="190"/>
                    <a:pt x="47" y="190"/>
                  </a:cubicBezTo>
                  <a:moveTo>
                    <a:pt x="135" y="87"/>
                  </a:moveTo>
                  <a:cubicBezTo>
                    <a:pt x="136" y="86"/>
                    <a:pt x="136" y="85"/>
                    <a:pt x="137" y="85"/>
                  </a:cubicBezTo>
                  <a:cubicBezTo>
                    <a:pt x="138" y="84"/>
                    <a:pt x="139" y="83"/>
                    <a:pt x="140" y="82"/>
                  </a:cubicBezTo>
                  <a:cubicBezTo>
                    <a:pt x="140" y="82"/>
                    <a:pt x="140" y="82"/>
                    <a:pt x="140" y="82"/>
                  </a:cubicBezTo>
                  <a:cubicBezTo>
                    <a:pt x="138" y="83"/>
                    <a:pt x="138" y="83"/>
                    <a:pt x="138" y="83"/>
                  </a:cubicBezTo>
                  <a:cubicBezTo>
                    <a:pt x="134" y="87"/>
                    <a:pt x="134" y="87"/>
                    <a:pt x="134" y="87"/>
                  </a:cubicBezTo>
                  <a:cubicBezTo>
                    <a:pt x="134" y="87"/>
                    <a:pt x="134" y="87"/>
                    <a:pt x="134" y="87"/>
                  </a:cubicBezTo>
                  <a:cubicBezTo>
                    <a:pt x="135" y="87"/>
                    <a:pt x="135" y="87"/>
                    <a:pt x="135" y="87"/>
                  </a:cubicBezTo>
                  <a:moveTo>
                    <a:pt x="140" y="81"/>
                  </a:moveTo>
                  <a:cubicBezTo>
                    <a:pt x="141" y="81"/>
                    <a:pt x="141" y="81"/>
                    <a:pt x="141" y="81"/>
                  </a:cubicBezTo>
                  <a:cubicBezTo>
                    <a:pt x="143" y="79"/>
                    <a:pt x="143" y="79"/>
                    <a:pt x="143" y="79"/>
                  </a:cubicBezTo>
                  <a:cubicBezTo>
                    <a:pt x="140" y="81"/>
                    <a:pt x="137" y="83"/>
                    <a:pt x="137" y="84"/>
                  </a:cubicBezTo>
                  <a:cubicBezTo>
                    <a:pt x="137" y="84"/>
                    <a:pt x="139" y="82"/>
                    <a:pt x="140" y="81"/>
                  </a:cubicBezTo>
                  <a:moveTo>
                    <a:pt x="231" y="28"/>
                  </a:moveTo>
                  <a:cubicBezTo>
                    <a:pt x="233" y="28"/>
                    <a:pt x="233" y="28"/>
                    <a:pt x="233" y="28"/>
                  </a:cubicBezTo>
                  <a:cubicBezTo>
                    <a:pt x="237" y="26"/>
                    <a:pt x="237" y="26"/>
                    <a:pt x="237" y="26"/>
                  </a:cubicBezTo>
                  <a:cubicBezTo>
                    <a:pt x="237" y="26"/>
                    <a:pt x="237" y="26"/>
                    <a:pt x="237" y="26"/>
                  </a:cubicBezTo>
                  <a:cubicBezTo>
                    <a:pt x="236" y="25"/>
                    <a:pt x="236" y="25"/>
                    <a:pt x="236" y="25"/>
                  </a:cubicBezTo>
                  <a:cubicBezTo>
                    <a:pt x="231" y="28"/>
                    <a:pt x="231" y="28"/>
                    <a:pt x="231" y="28"/>
                  </a:cubicBezTo>
                  <a:cubicBezTo>
                    <a:pt x="228" y="29"/>
                    <a:pt x="228" y="29"/>
                    <a:pt x="228" y="29"/>
                  </a:cubicBezTo>
                  <a:cubicBezTo>
                    <a:pt x="228" y="30"/>
                    <a:pt x="228" y="30"/>
                    <a:pt x="228" y="30"/>
                  </a:cubicBezTo>
                  <a:cubicBezTo>
                    <a:pt x="231" y="28"/>
                    <a:pt x="231" y="28"/>
                    <a:pt x="231" y="28"/>
                  </a:cubicBezTo>
                  <a:moveTo>
                    <a:pt x="695" y="448"/>
                  </a:moveTo>
                  <a:cubicBezTo>
                    <a:pt x="695" y="447"/>
                    <a:pt x="695" y="446"/>
                    <a:pt x="695" y="445"/>
                  </a:cubicBezTo>
                  <a:cubicBezTo>
                    <a:pt x="695" y="445"/>
                    <a:pt x="695" y="444"/>
                    <a:pt x="695" y="444"/>
                  </a:cubicBezTo>
                  <a:cubicBezTo>
                    <a:pt x="695" y="443"/>
                    <a:pt x="696" y="443"/>
                    <a:pt x="696" y="443"/>
                  </a:cubicBezTo>
                  <a:cubicBezTo>
                    <a:pt x="696" y="443"/>
                    <a:pt x="696" y="440"/>
                    <a:pt x="694" y="436"/>
                  </a:cubicBezTo>
                  <a:cubicBezTo>
                    <a:pt x="694" y="436"/>
                    <a:pt x="694" y="436"/>
                    <a:pt x="694" y="433"/>
                  </a:cubicBezTo>
                  <a:cubicBezTo>
                    <a:pt x="694" y="432"/>
                    <a:pt x="694" y="432"/>
                    <a:pt x="694" y="432"/>
                  </a:cubicBezTo>
                  <a:cubicBezTo>
                    <a:pt x="693" y="433"/>
                    <a:pt x="693" y="433"/>
                    <a:pt x="693" y="433"/>
                  </a:cubicBezTo>
                  <a:cubicBezTo>
                    <a:pt x="692" y="435"/>
                    <a:pt x="692" y="435"/>
                    <a:pt x="692" y="435"/>
                  </a:cubicBezTo>
                  <a:cubicBezTo>
                    <a:pt x="692" y="435"/>
                    <a:pt x="692" y="437"/>
                    <a:pt x="692" y="438"/>
                  </a:cubicBezTo>
                  <a:cubicBezTo>
                    <a:pt x="692" y="438"/>
                    <a:pt x="692" y="438"/>
                    <a:pt x="692" y="439"/>
                  </a:cubicBezTo>
                  <a:cubicBezTo>
                    <a:pt x="692" y="439"/>
                    <a:pt x="692" y="439"/>
                    <a:pt x="692" y="439"/>
                  </a:cubicBezTo>
                  <a:cubicBezTo>
                    <a:pt x="692" y="440"/>
                    <a:pt x="692" y="441"/>
                    <a:pt x="692" y="441"/>
                  </a:cubicBezTo>
                  <a:cubicBezTo>
                    <a:pt x="691" y="444"/>
                    <a:pt x="691" y="444"/>
                    <a:pt x="691" y="444"/>
                  </a:cubicBezTo>
                  <a:cubicBezTo>
                    <a:pt x="690" y="447"/>
                    <a:pt x="690" y="449"/>
                    <a:pt x="690" y="450"/>
                  </a:cubicBezTo>
                  <a:cubicBezTo>
                    <a:pt x="690" y="451"/>
                    <a:pt x="691" y="453"/>
                    <a:pt x="691" y="453"/>
                  </a:cubicBezTo>
                  <a:cubicBezTo>
                    <a:pt x="692" y="453"/>
                    <a:pt x="692" y="453"/>
                    <a:pt x="694" y="453"/>
                  </a:cubicBezTo>
                  <a:cubicBezTo>
                    <a:pt x="694" y="451"/>
                    <a:pt x="695" y="449"/>
                    <a:pt x="695" y="448"/>
                  </a:cubicBezTo>
                  <a:moveTo>
                    <a:pt x="711" y="529"/>
                  </a:moveTo>
                  <a:cubicBezTo>
                    <a:pt x="714" y="522"/>
                    <a:pt x="714" y="522"/>
                    <a:pt x="714" y="522"/>
                  </a:cubicBezTo>
                  <a:cubicBezTo>
                    <a:pt x="714" y="522"/>
                    <a:pt x="715" y="520"/>
                    <a:pt x="715" y="520"/>
                  </a:cubicBezTo>
                  <a:cubicBezTo>
                    <a:pt x="714" y="521"/>
                    <a:pt x="713" y="521"/>
                    <a:pt x="712" y="522"/>
                  </a:cubicBezTo>
                  <a:cubicBezTo>
                    <a:pt x="712" y="522"/>
                    <a:pt x="712" y="522"/>
                    <a:pt x="711" y="523"/>
                  </a:cubicBezTo>
                  <a:cubicBezTo>
                    <a:pt x="712" y="523"/>
                    <a:pt x="712" y="523"/>
                    <a:pt x="712" y="523"/>
                  </a:cubicBezTo>
                  <a:cubicBezTo>
                    <a:pt x="711" y="524"/>
                    <a:pt x="711" y="525"/>
                    <a:pt x="711" y="525"/>
                  </a:cubicBezTo>
                  <a:cubicBezTo>
                    <a:pt x="711" y="525"/>
                    <a:pt x="711" y="525"/>
                    <a:pt x="711" y="525"/>
                  </a:cubicBezTo>
                  <a:cubicBezTo>
                    <a:pt x="711" y="526"/>
                    <a:pt x="711" y="526"/>
                    <a:pt x="710" y="527"/>
                  </a:cubicBezTo>
                  <a:cubicBezTo>
                    <a:pt x="710" y="528"/>
                    <a:pt x="710" y="528"/>
                    <a:pt x="710" y="528"/>
                  </a:cubicBezTo>
                  <a:cubicBezTo>
                    <a:pt x="710" y="528"/>
                    <a:pt x="710" y="528"/>
                    <a:pt x="710" y="528"/>
                  </a:cubicBezTo>
                  <a:cubicBezTo>
                    <a:pt x="710" y="528"/>
                    <a:pt x="711" y="527"/>
                    <a:pt x="711" y="527"/>
                  </a:cubicBezTo>
                  <a:cubicBezTo>
                    <a:pt x="711" y="527"/>
                    <a:pt x="711" y="526"/>
                    <a:pt x="712" y="527"/>
                  </a:cubicBezTo>
                  <a:cubicBezTo>
                    <a:pt x="711" y="527"/>
                    <a:pt x="711" y="528"/>
                    <a:pt x="711" y="529"/>
                  </a:cubicBezTo>
                  <a:cubicBezTo>
                    <a:pt x="711" y="528"/>
                    <a:pt x="711" y="528"/>
                    <a:pt x="711" y="528"/>
                  </a:cubicBezTo>
                  <a:cubicBezTo>
                    <a:pt x="711" y="528"/>
                    <a:pt x="711" y="528"/>
                    <a:pt x="711" y="528"/>
                  </a:cubicBezTo>
                  <a:cubicBezTo>
                    <a:pt x="711" y="529"/>
                    <a:pt x="710" y="530"/>
                    <a:pt x="710" y="531"/>
                  </a:cubicBezTo>
                  <a:cubicBezTo>
                    <a:pt x="710" y="531"/>
                    <a:pt x="710" y="531"/>
                    <a:pt x="710" y="531"/>
                  </a:cubicBezTo>
                  <a:cubicBezTo>
                    <a:pt x="710" y="531"/>
                    <a:pt x="710" y="531"/>
                    <a:pt x="710" y="531"/>
                  </a:cubicBezTo>
                  <a:cubicBezTo>
                    <a:pt x="710" y="530"/>
                    <a:pt x="710" y="530"/>
                    <a:pt x="711" y="529"/>
                  </a:cubicBezTo>
                  <a:moveTo>
                    <a:pt x="712" y="517"/>
                  </a:moveTo>
                  <a:cubicBezTo>
                    <a:pt x="712" y="517"/>
                    <a:pt x="712" y="516"/>
                    <a:pt x="712" y="516"/>
                  </a:cubicBezTo>
                  <a:cubicBezTo>
                    <a:pt x="712" y="515"/>
                    <a:pt x="712" y="515"/>
                    <a:pt x="712" y="515"/>
                  </a:cubicBezTo>
                  <a:cubicBezTo>
                    <a:pt x="713" y="515"/>
                    <a:pt x="713" y="514"/>
                    <a:pt x="713" y="514"/>
                  </a:cubicBezTo>
                  <a:cubicBezTo>
                    <a:pt x="713" y="514"/>
                    <a:pt x="713" y="515"/>
                    <a:pt x="712" y="515"/>
                  </a:cubicBezTo>
                  <a:cubicBezTo>
                    <a:pt x="712" y="515"/>
                    <a:pt x="712" y="516"/>
                    <a:pt x="712" y="516"/>
                  </a:cubicBezTo>
                  <a:cubicBezTo>
                    <a:pt x="712" y="517"/>
                    <a:pt x="712" y="517"/>
                    <a:pt x="712" y="517"/>
                  </a:cubicBezTo>
                  <a:moveTo>
                    <a:pt x="728" y="487"/>
                  </a:moveTo>
                  <a:cubicBezTo>
                    <a:pt x="734" y="465"/>
                    <a:pt x="734" y="465"/>
                    <a:pt x="734" y="465"/>
                  </a:cubicBezTo>
                  <a:cubicBezTo>
                    <a:pt x="733" y="469"/>
                    <a:pt x="733" y="469"/>
                    <a:pt x="733" y="469"/>
                  </a:cubicBezTo>
                  <a:cubicBezTo>
                    <a:pt x="732" y="471"/>
                    <a:pt x="732" y="473"/>
                    <a:pt x="731" y="475"/>
                  </a:cubicBezTo>
                  <a:cubicBezTo>
                    <a:pt x="731" y="476"/>
                    <a:pt x="731" y="476"/>
                    <a:pt x="731" y="476"/>
                  </a:cubicBezTo>
                  <a:cubicBezTo>
                    <a:pt x="731" y="475"/>
                    <a:pt x="731" y="475"/>
                    <a:pt x="731" y="474"/>
                  </a:cubicBezTo>
                  <a:cubicBezTo>
                    <a:pt x="731" y="473"/>
                    <a:pt x="731" y="473"/>
                    <a:pt x="731" y="473"/>
                  </a:cubicBezTo>
                  <a:cubicBezTo>
                    <a:pt x="731" y="474"/>
                    <a:pt x="731" y="474"/>
                    <a:pt x="731" y="474"/>
                  </a:cubicBezTo>
                  <a:cubicBezTo>
                    <a:pt x="728" y="480"/>
                    <a:pt x="727" y="486"/>
                    <a:pt x="725" y="493"/>
                  </a:cubicBezTo>
                  <a:cubicBezTo>
                    <a:pt x="725" y="493"/>
                    <a:pt x="725" y="493"/>
                    <a:pt x="725" y="493"/>
                  </a:cubicBezTo>
                  <a:cubicBezTo>
                    <a:pt x="725" y="494"/>
                    <a:pt x="725" y="494"/>
                    <a:pt x="725" y="494"/>
                  </a:cubicBezTo>
                  <a:cubicBezTo>
                    <a:pt x="723" y="498"/>
                    <a:pt x="723" y="498"/>
                    <a:pt x="722" y="501"/>
                  </a:cubicBezTo>
                  <a:cubicBezTo>
                    <a:pt x="722" y="504"/>
                    <a:pt x="721" y="504"/>
                    <a:pt x="721" y="504"/>
                  </a:cubicBezTo>
                  <a:cubicBezTo>
                    <a:pt x="722" y="504"/>
                    <a:pt x="722" y="504"/>
                    <a:pt x="722" y="504"/>
                  </a:cubicBezTo>
                  <a:cubicBezTo>
                    <a:pt x="728" y="487"/>
                    <a:pt x="728" y="487"/>
                    <a:pt x="728" y="487"/>
                  </a:cubicBezTo>
                  <a:moveTo>
                    <a:pt x="714" y="506"/>
                  </a:moveTo>
                  <a:cubicBezTo>
                    <a:pt x="715" y="505"/>
                    <a:pt x="715" y="503"/>
                    <a:pt x="716" y="502"/>
                  </a:cubicBezTo>
                  <a:cubicBezTo>
                    <a:pt x="716" y="501"/>
                    <a:pt x="716" y="501"/>
                    <a:pt x="716" y="501"/>
                  </a:cubicBezTo>
                  <a:cubicBezTo>
                    <a:pt x="716" y="500"/>
                    <a:pt x="716" y="500"/>
                    <a:pt x="716" y="500"/>
                  </a:cubicBezTo>
                  <a:cubicBezTo>
                    <a:pt x="716" y="500"/>
                    <a:pt x="716" y="500"/>
                    <a:pt x="716" y="500"/>
                  </a:cubicBezTo>
                  <a:cubicBezTo>
                    <a:pt x="716" y="500"/>
                    <a:pt x="716" y="499"/>
                    <a:pt x="716" y="496"/>
                  </a:cubicBezTo>
                  <a:cubicBezTo>
                    <a:pt x="718" y="491"/>
                    <a:pt x="718" y="491"/>
                    <a:pt x="718" y="491"/>
                  </a:cubicBezTo>
                  <a:cubicBezTo>
                    <a:pt x="715" y="496"/>
                    <a:pt x="715" y="502"/>
                    <a:pt x="715" y="503"/>
                  </a:cubicBezTo>
                  <a:cubicBezTo>
                    <a:pt x="715" y="503"/>
                    <a:pt x="715" y="503"/>
                    <a:pt x="715" y="504"/>
                  </a:cubicBezTo>
                  <a:cubicBezTo>
                    <a:pt x="714" y="505"/>
                    <a:pt x="714" y="506"/>
                    <a:pt x="714" y="506"/>
                  </a:cubicBezTo>
                  <a:cubicBezTo>
                    <a:pt x="714" y="506"/>
                    <a:pt x="714" y="506"/>
                    <a:pt x="714" y="506"/>
                  </a:cubicBezTo>
                  <a:moveTo>
                    <a:pt x="719" y="481"/>
                  </a:moveTo>
                  <a:cubicBezTo>
                    <a:pt x="719" y="480"/>
                    <a:pt x="719" y="480"/>
                    <a:pt x="719" y="480"/>
                  </a:cubicBezTo>
                  <a:cubicBezTo>
                    <a:pt x="719" y="480"/>
                    <a:pt x="719" y="480"/>
                    <a:pt x="719" y="481"/>
                  </a:cubicBezTo>
                  <a:cubicBezTo>
                    <a:pt x="719" y="481"/>
                    <a:pt x="719" y="481"/>
                    <a:pt x="719" y="481"/>
                  </a:cubicBezTo>
                  <a:moveTo>
                    <a:pt x="719" y="485"/>
                  </a:moveTo>
                  <a:cubicBezTo>
                    <a:pt x="719" y="484"/>
                    <a:pt x="719" y="484"/>
                    <a:pt x="719" y="484"/>
                  </a:cubicBezTo>
                  <a:cubicBezTo>
                    <a:pt x="719" y="483"/>
                    <a:pt x="719" y="482"/>
                    <a:pt x="719" y="482"/>
                  </a:cubicBezTo>
                  <a:cubicBezTo>
                    <a:pt x="720" y="479"/>
                    <a:pt x="720" y="479"/>
                    <a:pt x="720" y="479"/>
                  </a:cubicBezTo>
                  <a:cubicBezTo>
                    <a:pt x="719" y="478"/>
                    <a:pt x="719" y="478"/>
                    <a:pt x="719" y="478"/>
                  </a:cubicBezTo>
                  <a:cubicBezTo>
                    <a:pt x="719" y="479"/>
                    <a:pt x="719" y="479"/>
                    <a:pt x="719" y="479"/>
                  </a:cubicBezTo>
                  <a:cubicBezTo>
                    <a:pt x="719" y="480"/>
                    <a:pt x="719" y="480"/>
                    <a:pt x="719" y="482"/>
                  </a:cubicBezTo>
                  <a:cubicBezTo>
                    <a:pt x="719" y="485"/>
                    <a:pt x="719" y="485"/>
                    <a:pt x="718" y="486"/>
                  </a:cubicBezTo>
                  <a:cubicBezTo>
                    <a:pt x="719" y="485"/>
                    <a:pt x="719" y="485"/>
                    <a:pt x="719" y="485"/>
                  </a:cubicBezTo>
                  <a:moveTo>
                    <a:pt x="720" y="475"/>
                  </a:moveTo>
                  <a:cubicBezTo>
                    <a:pt x="720" y="475"/>
                    <a:pt x="720" y="474"/>
                    <a:pt x="720" y="474"/>
                  </a:cubicBezTo>
                  <a:cubicBezTo>
                    <a:pt x="720" y="473"/>
                    <a:pt x="720" y="473"/>
                    <a:pt x="720" y="473"/>
                  </a:cubicBezTo>
                  <a:cubicBezTo>
                    <a:pt x="720" y="472"/>
                    <a:pt x="720" y="471"/>
                    <a:pt x="720" y="471"/>
                  </a:cubicBezTo>
                  <a:cubicBezTo>
                    <a:pt x="720" y="470"/>
                    <a:pt x="720" y="470"/>
                    <a:pt x="720" y="470"/>
                  </a:cubicBezTo>
                  <a:cubicBezTo>
                    <a:pt x="720" y="470"/>
                    <a:pt x="720" y="471"/>
                    <a:pt x="720" y="471"/>
                  </a:cubicBezTo>
                  <a:cubicBezTo>
                    <a:pt x="720" y="472"/>
                    <a:pt x="720" y="472"/>
                    <a:pt x="719" y="473"/>
                  </a:cubicBezTo>
                  <a:cubicBezTo>
                    <a:pt x="719" y="474"/>
                    <a:pt x="719" y="474"/>
                    <a:pt x="719" y="475"/>
                  </a:cubicBezTo>
                  <a:cubicBezTo>
                    <a:pt x="719" y="475"/>
                    <a:pt x="719" y="475"/>
                    <a:pt x="719" y="475"/>
                  </a:cubicBezTo>
                  <a:cubicBezTo>
                    <a:pt x="719" y="475"/>
                    <a:pt x="719" y="475"/>
                    <a:pt x="719" y="475"/>
                  </a:cubicBezTo>
                  <a:cubicBezTo>
                    <a:pt x="719" y="475"/>
                    <a:pt x="719" y="475"/>
                    <a:pt x="719" y="475"/>
                  </a:cubicBezTo>
                  <a:cubicBezTo>
                    <a:pt x="719" y="475"/>
                    <a:pt x="719" y="475"/>
                    <a:pt x="719" y="475"/>
                  </a:cubicBezTo>
                  <a:cubicBezTo>
                    <a:pt x="719" y="475"/>
                    <a:pt x="719" y="475"/>
                    <a:pt x="719" y="475"/>
                  </a:cubicBezTo>
                  <a:cubicBezTo>
                    <a:pt x="719" y="475"/>
                    <a:pt x="719" y="475"/>
                    <a:pt x="719" y="475"/>
                  </a:cubicBezTo>
                  <a:cubicBezTo>
                    <a:pt x="719" y="475"/>
                    <a:pt x="719" y="475"/>
                    <a:pt x="719" y="475"/>
                  </a:cubicBezTo>
                  <a:cubicBezTo>
                    <a:pt x="719" y="475"/>
                    <a:pt x="719" y="475"/>
                    <a:pt x="719" y="475"/>
                  </a:cubicBezTo>
                  <a:cubicBezTo>
                    <a:pt x="719" y="475"/>
                    <a:pt x="719" y="475"/>
                    <a:pt x="719" y="475"/>
                  </a:cubicBezTo>
                  <a:cubicBezTo>
                    <a:pt x="720" y="475"/>
                    <a:pt x="720" y="475"/>
                    <a:pt x="720" y="475"/>
                  </a:cubicBezTo>
                  <a:moveTo>
                    <a:pt x="721" y="502"/>
                  </a:moveTo>
                  <a:cubicBezTo>
                    <a:pt x="721" y="502"/>
                    <a:pt x="723" y="495"/>
                    <a:pt x="723" y="494"/>
                  </a:cubicBezTo>
                  <a:cubicBezTo>
                    <a:pt x="722" y="495"/>
                    <a:pt x="722" y="495"/>
                    <a:pt x="721" y="497"/>
                  </a:cubicBezTo>
                  <a:cubicBezTo>
                    <a:pt x="721" y="497"/>
                    <a:pt x="721" y="497"/>
                    <a:pt x="721" y="497"/>
                  </a:cubicBezTo>
                  <a:cubicBezTo>
                    <a:pt x="723" y="492"/>
                    <a:pt x="723" y="492"/>
                    <a:pt x="723" y="492"/>
                  </a:cubicBezTo>
                  <a:cubicBezTo>
                    <a:pt x="723" y="492"/>
                    <a:pt x="723" y="492"/>
                    <a:pt x="723" y="492"/>
                  </a:cubicBezTo>
                  <a:cubicBezTo>
                    <a:pt x="722" y="491"/>
                    <a:pt x="722" y="491"/>
                    <a:pt x="722" y="491"/>
                  </a:cubicBezTo>
                  <a:cubicBezTo>
                    <a:pt x="723" y="490"/>
                    <a:pt x="723" y="489"/>
                    <a:pt x="723" y="488"/>
                  </a:cubicBezTo>
                  <a:cubicBezTo>
                    <a:pt x="724" y="486"/>
                    <a:pt x="724" y="484"/>
                    <a:pt x="725" y="482"/>
                  </a:cubicBezTo>
                  <a:cubicBezTo>
                    <a:pt x="724" y="482"/>
                    <a:pt x="724" y="482"/>
                    <a:pt x="724" y="482"/>
                  </a:cubicBezTo>
                  <a:cubicBezTo>
                    <a:pt x="724" y="482"/>
                    <a:pt x="724" y="482"/>
                    <a:pt x="724" y="482"/>
                  </a:cubicBezTo>
                  <a:cubicBezTo>
                    <a:pt x="724" y="480"/>
                    <a:pt x="725" y="477"/>
                    <a:pt x="726" y="474"/>
                  </a:cubicBezTo>
                  <a:cubicBezTo>
                    <a:pt x="725" y="475"/>
                    <a:pt x="725" y="475"/>
                    <a:pt x="725" y="475"/>
                  </a:cubicBezTo>
                  <a:cubicBezTo>
                    <a:pt x="725" y="475"/>
                    <a:pt x="725" y="475"/>
                    <a:pt x="725" y="475"/>
                  </a:cubicBezTo>
                  <a:cubicBezTo>
                    <a:pt x="725" y="475"/>
                    <a:pt x="724" y="474"/>
                    <a:pt x="725" y="473"/>
                  </a:cubicBezTo>
                  <a:cubicBezTo>
                    <a:pt x="725" y="472"/>
                    <a:pt x="725" y="472"/>
                    <a:pt x="725" y="472"/>
                  </a:cubicBezTo>
                  <a:cubicBezTo>
                    <a:pt x="725" y="471"/>
                    <a:pt x="725" y="464"/>
                    <a:pt x="725" y="461"/>
                  </a:cubicBezTo>
                  <a:cubicBezTo>
                    <a:pt x="725" y="461"/>
                    <a:pt x="725" y="461"/>
                    <a:pt x="725" y="457"/>
                  </a:cubicBezTo>
                  <a:cubicBezTo>
                    <a:pt x="725" y="457"/>
                    <a:pt x="724" y="458"/>
                    <a:pt x="724" y="458"/>
                  </a:cubicBezTo>
                  <a:cubicBezTo>
                    <a:pt x="724" y="458"/>
                    <a:pt x="723" y="456"/>
                    <a:pt x="723" y="455"/>
                  </a:cubicBezTo>
                  <a:cubicBezTo>
                    <a:pt x="722" y="455"/>
                    <a:pt x="722" y="456"/>
                    <a:pt x="722" y="458"/>
                  </a:cubicBezTo>
                  <a:cubicBezTo>
                    <a:pt x="722" y="461"/>
                    <a:pt x="722" y="461"/>
                    <a:pt x="722" y="465"/>
                  </a:cubicBezTo>
                  <a:cubicBezTo>
                    <a:pt x="723" y="468"/>
                    <a:pt x="721" y="470"/>
                    <a:pt x="721" y="473"/>
                  </a:cubicBezTo>
                  <a:cubicBezTo>
                    <a:pt x="721" y="473"/>
                    <a:pt x="721" y="473"/>
                    <a:pt x="721" y="473"/>
                  </a:cubicBezTo>
                  <a:cubicBezTo>
                    <a:pt x="722" y="474"/>
                    <a:pt x="722" y="474"/>
                    <a:pt x="722" y="474"/>
                  </a:cubicBezTo>
                  <a:cubicBezTo>
                    <a:pt x="722" y="475"/>
                    <a:pt x="721" y="478"/>
                    <a:pt x="721" y="481"/>
                  </a:cubicBezTo>
                  <a:cubicBezTo>
                    <a:pt x="721" y="481"/>
                    <a:pt x="720" y="481"/>
                    <a:pt x="720" y="482"/>
                  </a:cubicBezTo>
                  <a:cubicBezTo>
                    <a:pt x="720" y="485"/>
                    <a:pt x="720" y="488"/>
                    <a:pt x="719" y="491"/>
                  </a:cubicBezTo>
                  <a:cubicBezTo>
                    <a:pt x="719" y="494"/>
                    <a:pt x="718" y="497"/>
                    <a:pt x="717" y="500"/>
                  </a:cubicBezTo>
                  <a:cubicBezTo>
                    <a:pt x="716" y="506"/>
                    <a:pt x="715" y="512"/>
                    <a:pt x="713" y="517"/>
                  </a:cubicBezTo>
                  <a:cubicBezTo>
                    <a:pt x="714" y="516"/>
                    <a:pt x="715" y="515"/>
                    <a:pt x="715" y="514"/>
                  </a:cubicBezTo>
                  <a:cubicBezTo>
                    <a:pt x="715" y="514"/>
                    <a:pt x="716" y="513"/>
                    <a:pt x="716" y="513"/>
                  </a:cubicBezTo>
                  <a:cubicBezTo>
                    <a:pt x="716" y="513"/>
                    <a:pt x="718" y="508"/>
                    <a:pt x="719" y="506"/>
                  </a:cubicBezTo>
                  <a:cubicBezTo>
                    <a:pt x="719" y="506"/>
                    <a:pt x="719" y="506"/>
                    <a:pt x="719" y="505"/>
                  </a:cubicBezTo>
                  <a:cubicBezTo>
                    <a:pt x="720" y="503"/>
                    <a:pt x="720" y="503"/>
                    <a:pt x="720" y="503"/>
                  </a:cubicBezTo>
                  <a:cubicBezTo>
                    <a:pt x="720" y="504"/>
                    <a:pt x="720" y="504"/>
                    <a:pt x="720" y="504"/>
                  </a:cubicBezTo>
                  <a:cubicBezTo>
                    <a:pt x="720" y="503"/>
                    <a:pt x="720" y="503"/>
                    <a:pt x="721" y="502"/>
                  </a:cubicBezTo>
                  <a:moveTo>
                    <a:pt x="482" y="16"/>
                  </a:moveTo>
                  <a:cubicBezTo>
                    <a:pt x="480" y="15"/>
                    <a:pt x="479" y="15"/>
                    <a:pt x="479" y="15"/>
                  </a:cubicBezTo>
                  <a:cubicBezTo>
                    <a:pt x="479" y="15"/>
                    <a:pt x="479" y="15"/>
                    <a:pt x="479" y="15"/>
                  </a:cubicBezTo>
                  <a:cubicBezTo>
                    <a:pt x="478" y="15"/>
                    <a:pt x="478" y="15"/>
                    <a:pt x="478" y="15"/>
                  </a:cubicBezTo>
                  <a:cubicBezTo>
                    <a:pt x="478" y="15"/>
                    <a:pt x="478" y="15"/>
                    <a:pt x="478" y="15"/>
                  </a:cubicBezTo>
                  <a:cubicBezTo>
                    <a:pt x="478" y="15"/>
                    <a:pt x="478" y="15"/>
                    <a:pt x="478" y="15"/>
                  </a:cubicBezTo>
                  <a:cubicBezTo>
                    <a:pt x="479" y="15"/>
                    <a:pt x="479" y="15"/>
                    <a:pt x="479" y="15"/>
                  </a:cubicBezTo>
                  <a:cubicBezTo>
                    <a:pt x="480" y="15"/>
                    <a:pt x="480" y="15"/>
                    <a:pt x="481" y="15"/>
                  </a:cubicBezTo>
                  <a:cubicBezTo>
                    <a:pt x="481" y="15"/>
                    <a:pt x="481" y="15"/>
                    <a:pt x="481" y="15"/>
                  </a:cubicBezTo>
                  <a:cubicBezTo>
                    <a:pt x="481" y="16"/>
                    <a:pt x="482" y="16"/>
                    <a:pt x="482" y="16"/>
                  </a:cubicBezTo>
                  <a:cubicBezTo>
                    <a:pt x="483" y="16"/>
                    <a:pt x="483" y="16"/>
                    <a:pt x="483" y="16"/>
                  </a:cubicBezTo>
                  <a:cubicBezTo>
                    <a:pt x="483" y="16"/>
                    <a:pt x="483" y="16"/>
                    <a:pt x="483" y="16"/>
                  </a:cubicBezTo>
                  <a:cubicBezTo>
                    <a:pt x="483" y="16"/>
                    <a:pt x="482" y="16"/>
                    <a:pt x="482" y="16"/>
                  </a:cubicBezTo>
                  <a:moveTo>
                    <a:pt x="492" y="21"/>
                  </a:moveTo>
                  <a:cubicBezTo>
                    <a:pt x="492" y="20"/>
                    <a:pt x="488" y="19"/>
                    <a:pt x="488" y="19"/>
                  </a:cubicBezTo>
                  <a:cubicBezTo>
                    <a:pt x="488" y="19"/>
                    <a:pt x="488" y="19"/>
                    <a:pt x="488" y="19"/>
                  </a:cubicBezTo>
                  <a:cubicBezTo>
                    <a:pt x="489" y="20"/>
                    <a:pt x="490" y="20"/>
                    <a:pt x="490" y="20"/>
                  </a:cubicBezTo>
                  <a:cubicBezTo>
                    <a:pt x="491" y="20"/>
                    <a:pt x="491" y="20"/>
                    <a:pt x="491" y="21"/>
                  </a:cubicBezTo>
                  <a:cubicBezTo>
                    <a:pt x="491" y="20"/>
                    <a:pt x="491" y="20"/>
                    <a:pt x="491" y="20"/>
                  </a:cubicBezTo>
                  <a:cubicBezTo>
                    <a:pt x="491" y="20"/>
                    <a:pt x="492" y="21"/>
                    <a:pt x="492" y="21"/>
                  </a:cubicBezTo>
                  <a:cubicBezTo>
                    <a:pt x="492" y="21"/>
                    <a:pt x="492" y="21"/>
                    <a:pt x="492" y="21"/>
                  </a:cubicBezTo>
                  <a:moveTo>
                    <a:pt x="476" y="14"/>
                  </a:moveTo>
                  <a:cubicBezTo>
                    <a:pt x="475" y="14"/>
                    <a:pt x="475" y="14"/>
                    <a:pt x="474" y="14"/>
                  </a:cubicBezTo>
                  <a:cubicBezTo>
                    <a:pt x="474" y="13"/>
                    <a:pt x="473" y="13"/>
                    <a:pt x="473" y="13"/>
                  </a:cubicBezTo>
                  <a:cubicBezTo>
                    <a:pt x="473" y="13"/>
                    <a:pt x="473" y="13"/>
                    <a:pt x="473" y="13"/>
                  </a:cubicBezTo>
                  <a:cubicBezTo>
                    <a:pt x="469" y="12"/>
                    <a:pt x="468" y="12"/>
                    <a:pt x="467" y="12"/>
                  </a:cubicBezTo>
                  <a:cubicBezTo>
                    <a:pt x="468" y="12"/>
                    <a:pt x="469" y="12"/>
                    <a:pt x="469" y="12"/>
                  </a:cubicBezTo>
                  <a:cubicBezTo>
                    <a:pt x="469" y="12"/>
                    <a:pt x="469" y="12"/>
                    <a:pt x="469" y="12"/>
                  </a:cubicBezTo>
                  <a:cubicBezTo>
                    <a:pt x="467" y="12"/>
                    <a:pt x="465" y="11"/>
                    <a:pt x="463" y="11"/>
                  </a:cubicBezTo>
                  <a:cubicBezTo>
                    <a:pt x="463" y="11"/>
                    <a:pt x="463" y="11"/>
                    <a:pt x="463" y="11"/>
                  </a:cubicBezTo>
                  <a:cubicBezTo>
                    <a:pt x="465" y="12"/>
                    <a:pt x="468" y="12"/>
                    <a:pt x="470" y="13"/>
                  </a:cubicBezTo>
                  <a:cubicBezTo>
                    <a:pt x="470" y="13"/>
                    <a:pt x="470" y="13"/>
                    <a:pt x="470" y="13"/>
                  </a:cubicBezTo>
                  <a:cubicBezTo>
                    <a:pt x="482" y="17"/>
                    <a:pt x="482" y="17"/>
                    <a:pt x="483" y="17"/>
                  </a:cubicBezTo>
                  <a:cubicBezTo>
                    <a:pt x="482" y="16"/>
                    <a:pt x="480" y="16"/>
                    <a:pt x="479" y="15"/>
                  </a:cubicBezTo>
                  <a:cubicBezTo>
                    <a:pt x="480" y="16"/>
                    <a:pt x="480" y="16"/>
                    <a:pt x="480" y="16"/>
                  </a:cubicBezTo>
                  <a:cubicBezTo>
                    <a:pt x="480" y="16"/>
                    <a:pt x="480" y="16"/>
                    <a:pt x="480" y="16"/>
                  </a:cubicBezTo>
                  <a:cubicBezTo>
                    <a:pt x="479" y="15"/>
                    <a:pt x="479" y="15"/>
                    <a:pt x="478" y="15"/>
                  </a:cubicBezTo>
                  <a:cubicBezTo>
                    <a:pt x="479" y="15"/>
                    <a:pt x="479" y="15"/>
                    <a:pt x="479" y="15"/>
                  </a:cubicBezTo>
                  <a:cubicBezTo>
                    <a:pt x="478" y="15"/>
                    <a:pt x="478" y="15"/>
                    <a:pt x="478" y="15"/>
                  </a:cubicBezTo>
                  <a:cubicBezTo>
                    <a:pt x="478" y="15"/>
                    <a:pt x="478" y="15"/>
                    <a:pt x="478" y="15"/>
                  </a:cubicBezTo>
                  <a:cubicBezTo>
                    <a:pt x="478" y="15"/>
                    <a:pt x="477" y="14"/>
                    <a:pt x="476" y="14"/>
                  </a:cubicBezTo>
                  <a:moveTo>
                    <a:pt x="460" y="10"/>
                  </a:moveTo>
                  <a:cubicBezTo>
                    <a:pt x="455" y="9"/>
                    <a:pt x="455" y="9"/>
                    <a:pt x="455" y="9"/>
                  </a:cubicBezTo>
                  <a:cubicBezTo>
                    <a:pt x="455" y="9"/>
                    <a:pt x="456" y="9"/>
                    <a:pt x="457" y="10"/>
                  </a:cubicBezTo>
                  <a:cubicBezTo>
                    <a:pt x="457" y="10"/>
                    <a:pt x="457" y="10"/>
                    <a:pt x="455" y="9"/>
                  </a:cubicBezTo>
                  <a:cubicBezTo>
                    <a:pt x="454" y="9"/>
                    <a:pt x="454" y="9"/>
                    <a:pt x="453" y="9"/>
                  </a:cubicBezTo>
                  <a:cubicBezTo>
                    <a:pt x="453" y="9"/>
                    <a:pt x="453" y="9"/>
                    <a:pt x="453" y="9"/>
                  </a:cubicBezTo>
                  <a:cubicBezTo>
                    <a:pt x="454" y="9"/>
                    <a:pt x="455" y="9"/>
                    <a:pt x="456" y="10"/>
                  </a:cubicBezTo>
                  <a:cubicBezTo>
                    <a:pt x="455" y="10"/>
                    <a:pt x="455" y="10"/>
                    <a:pt x="455" y="10"/>
                  </a:cubicBezTo>
                  <a:cubicBezTo>
                    <a:pt x="456" y="10"/>
                    <a:pt x="457" y="10"/>
                    <a:pt x="458" y="10"/>
                  </a:cubicBezTo>
                  <a:cubicBezTo>
                    <a:pt x="457" y="10"/>
                    <a:pt x="457" y="10"/>
                    <a:pt x="457" y="10"/>
                  </a:cubicBezTo>
                  <a:cubicBezTo>
                    <a:pt x="458" y="11"/>
                    <a:pt x="459" y="11"/>
                    <a:pt x="460" y="11"/>
                  </a:cubicBezTo>
                  <a:cubicBezTo>
                    <a:pt x="461" y="11"/>
                    <a:pt x="461" y="11"/>
                    <a:pt x="461" y="11"/>
                  </a:cubicBezTo>
                  <a:cubicBezTo>
                    <a:pt x="462" y="11"/>
                    <a:pt x="462" y="11"/>
                    <a:pt x="466" y="13"/>
                  </a:cubicBezTo>
                  <a:cubicBezTo>
                    <a:pt x="467" y="13"/>
                    <a:pt x="467" y="13"/>
                    <a:pt x="467" y="13"/>
                  </a:cubicBezTo>
                  <a:cubicBezTo>
                    <a:pt x="468" y="13"/>
                    <a:pt x="469" y="13"/>
                    <a:pt x="470" y="13"/>
                  </a:cubicBezTo>
                  <a:cubicBezTo>
                    <a:pt x="470" y="13"/>
                    <a:pt x="470" y="13"/>
                    <a:pt x="470" y="13"/>
                  </a:cubicBezTo>
                  <a:cubicBezTo>
                    <a:pt x="471" y="13"/>
                    <a:pt x="471" y="13"/>
                    <a:pt x="471" y="13"/>
                  </a:cubicBezTo>
                  <a:cubicBezTo>
                    <a:pt x="471" y="13"/>
                    <a:pt x="471" y="13"/>
                    <a:pt x="471" y="13"/>
                  </a:cubicBezTo>
                  <a:cubicBezTo>
                    <a:pt x="470" y="13"/>
                    <a:pt x="470" y="13"/>
                    <a:pt x="469" y="13"/>
                  </a:cubicBezTo>
                  <a:cubicBezTo>
                    <a:pt x="468" y="12"/>
                    <a:pt x="467" y="12"/>
                    <a:pt x="466" y="12"/>
                  </a:cubicBezTo>
                  <a:cubicBezTo>
                    <a:pt x="464" y="12"/>
                    <a:pt x="462" y="11"/>
                    <a:pt x="460" y="10"/>
                  </a:cubicBezTo>
                  <a:moveTo>
                    <a:pt x="445" y="7"/>
                  </a:moveTo>
                  <a:cubicBezTo>
                    <a:pt x="444" y="7"/>
                    <a:pt x="444" y="7"/>
                    <a:pt x="444" y="7"/>
                  </a:cubicBezTo>
                  <a:cubicBezTo>
                    <a:pt x="444" y="7"/>
                    <a:pt x="444" y="7"/>
                    <a:pt x="444" y="7"/>
                  </a:cubicBezTo>
                  <a:cubicBezTo>
                    <a:pt x="443" y="7"/>
                    <a:pt x="443" y="7"/>
                    <a:pt x="443" y="7"/>
                  </a:cubicBezTo>
                  <a:cubicBezTo>
                    <a:pt x="440" y="6"/>
                    <a:pt x="439" y="6"/>
                    <a:pt x="438" y="6"/>
                  </a:cubicBezTo>
                  <a:cubicBezTo>
                    <a:pt x="440" y="6"/>
                    <a:pt x="441" y="6"/>
                    <a:pt x="442" y="7"/>
                  </a:cubicBezTo>
                  <a:cubicBezTo>
                    <a:pt x="442" y="7"/>
                    <a:pt x="442" y="7"/>
                    <a:pt x="442" y="7"/>
                  </a:cubicBezTo>
                  <a:cubicBezTo>
                    <a:pt x="444" y="7"/>
                    <a:pt x="445" y="7"/>
                    <a:pt x="447" y="8"/>
                  </a:cubicBezTo>
                  <a:cubicBezTo>
                    <a:pt x="447" y="8"/>
                    <a:pt x="447" y="8"/>
                    <a:pt x="447" y="8"/>
                  </a:cubicBezTo>
                  <a:cubicBezTo>
                    <a:pt x="450" y="9"/>
                    <a:pt x="450" y="9"/>
                    <a:pt x="450" y="9"/>
                  </a:cubicBezTo>
                  <a:cubicBezTo>
                    <a:pt x="450" y="9"/>
                    <a:pt x="450" y="9"/>
                    <a:pt x="450" y="9"/>
                  </a:cubicBezTo>
                  <a:cubicBezTo>
                    <a:pt x="450" y="9"/>
                    <a:pt x="450" y="9"/>
                    <a:pt x="450" y="9"/>
                  </a:cubicBezTo>
                  <a:cubicBezTo>
                    <a:pt x="451" y="9"/>
                    <a:pt x="452" y="9"/>
                    <a:pt x="452" y="9"/>
                  </a:cubicBezTo>
                  <a:cubicBezTo>
                    <a:pt x="454" y="9"/>
                    <a:pt x="454" y="9"/>
                    <a:pt x="454" y="9"/>
                  </a:cubicBezTo>
                  <a:cubicBezTo>
                    <a:pt x="454" y="9"/>
                    <a:pt x="453" y="9"/>
                    <a:pt x="452" y="9"/>
                  </a:cubicBezTo>
                  <a:cubicBezTo>
                    <a:pt x="453" y="9"/>
                    <a:pt x="453" y="9"/>
                    <a:pt x="453" y="9"/>
                  </a:cubicBezTo>
                  <a:cubicBezTo>
                    <a:pt x="452" y="9"/>
                    <a:pt x="452" y="9"/>
                    <a:pt x="451" y="9"/>
                  </a:cubicBezTo>
                  <a:cubicBezTo>
                    <a:pt x="451" y="8"/>
                    <a:pt x="451" y="8"/>
                    <a:pt x="451" y="8"/>
                  </a:cubicBezTo>
                  <a:cubicBezTo>
                    <a:pt x="451" y="8"/>
                    <a:pt x="451" y="8"/>
                    <a:pt x="449" y="8"/>
                  </a:cubicBezTo>
                  <a:cubicBezTo>
                    <a:pt x="448" y="8"/>
                    <a:pt x="447" y="7"/>
                    <a:pt x="446" y="7"/>
                  </a:cubicBezTo>
                  <a:cubicBezTo>
                    <a:pt x="446" y="7"/>
                    <a:pt x="446" y="7"/>
                    <a:pt x="446" y="7"/>
                  </a:cubicBezTo>
                  <a:cubicBezTo>
                    <a:pt x="446" y="7"/>
                    <a:pt x="445" y="7"/>
                    <a:pt x="445" y="7"/>
                  </a:cubicBezTo>
                  <a:moveTo>
                    <a:pt x="459" y="11"/>
                  </a:moveTo>
                  <a:cubicBezTo>
                    <a:pt x="458" y="10"/>
                    <a:pt x="458" y="10"/>
                    <a:pt x="458" y="10"/>
                  </a:cubicBezTo>
                  <a:cubicBezTo>
                    <a:pt x="457" y="10"/>
                    <a:pt x="457" y="10"/>
                    <a:pt x="457" y="10"/>
                  </a:cubicBezTo>
                  <a:cubicBezTo>
                    <a:pt x="456" y="10"/>
                    <a:pt x="456" y="10"/>
                    <a:pt x="456" y="10"/>
                  </a:cubicBezTo>
                  <a:cubicBezTo>
                    <a:pt x="456" y="10"/>
                    <a:pt x="456" y="10"/>
                    <a:pt x="456" y="10"/>
                  </a:cubicBezTo>
                  <a:cubicBezTo>
                    <a:pt x="455" y="10"/>
                    <a:pt x="454" y="10"/>
                    <a:pt x="454" y="10"/>
                  </a:cubicBezTo>
                  <a:cubicBezTo>
                    <a:pt x="454" y="10"/>
                    <a:pt x="454" y="10"/>
                    <a:pt x="454" y="10"/>
                  </a:cubicBezTo>
                  <a:cubicBezTo>
                    <a:pt x="453" y="9"/>
                    <a:pt x="453" y="9"/>
                    <a:pt x="453" y="9"/>
                  </a:cubicBezTo>
                  <a:cubicBezTo>
                    <a:pt x="454" y="10"/>
                    <a:pt x="454" y="10"/>
                    <a:pt x="454" y="10"/>
                  </a:cubicBezTo>
                  <a:cubicBezTo>
                    <a:pt x="454" y="10"/>
                    <a:pt x="454" y="10"/>
                    <a:pt x="454" y="10"/>
                  </a:cubicBezTo>
                  <a:cubicBezTo>
                    <a:pt x="454" y="10"/>
                    <a:pt x="454" y="10"/>
                    <a:pt x="454" y="10"/>
                  </a:cubicBezTo>
                  <a:cubicBezTo>
                    <a:pt x="457" y="10"/>
                    <a:pt x="457" y="10"/>
                    <a:pt x="458" y="11"/>
                  </a:cubicBezTo>
                  <a:cubicBezTo>
                    <a:pt x="458" y="11"/>
                    <a:pt x="458" y="11"/>
                    <a:pt x="458" y="11"/>
                  </a:cubicBezTo>
                  <a:cubicBezTo>
                    <a:pt x="458" y="11"/>
                    <a:pt x="459" y="11"/>
                    <a:pt x="460" y="11"/>
                  </a:cubicBezTo>
                  <a:cubicBezTo>
                    <a:pt x="460" y="11"/>
                    <a:pt x="460" y="11"/>
                    <a:pt x="460" y="11"/>
                  </a:cubicBezTo>
                  <a:cubicBezTo>
                    <a:pt x="460" y="11"/>
                    <a:pt x="459" y="11"/>
                    <a:pt x="459" y="11"/>
                  </a:cubicBezTo>
                  <a:moveTo>
                    <a:pt x="440" y="6"/>
                  </a:moveTo>
                  <a:cubicBezTo>
                    <a:pt x="440" y="6"/>
                    <a:pt x="437" y="6"/>
                    <a:pt x="436" y="6"/>
                  </a:cubicBezTo>
                  <a:cubicBezTo>
                    <a:pt x="437" y="6"/>
                    <a:pt x="437" y="6"/>
                    <a:pt x="437" y="6"/>
                  </a:cubicBezTo>
                  <a:cubicBezTo>
                    <a:pt x="437" y="6"/>
                    <a:pt x="436" y="6"/>
                    <a:pt x="436" y="6"/>
                  </a:cubicBezTo>
                  <a:cubicBezTo>
                    <a:pt x="437" y="6"/>
                    <a:pt x="437" y="6"/>
                    <a:pt x="437" y="6"/>
                  </a:cubicBezTo>
                  <a:cubicBezTo>
                    <a:pt x="438" y="6"/>
                    <a:pt x="439" y="6"/>
                    <a:pt x="440" y="6"/>
                  </a:cubicBezTo>
                  <a:cubicBezTo>
                    <a:pt x="440" y="7"/>
                    <a:pt x="441" y="7"/>
                    <a:pt x="442" y="7"/>
                  </a:cubicBezTo>
                  <a:cubicBezTo>
                    <a:pt x="442" y="7"/>
                    <a:pt x="442" y="7"/>
                    <a:pt x="442" y="7"/>
                  </a:cubicBezTo>
                  <a:cubicBezTo>
                    <a:pt x="441" y="7"/>
                    <a:pt x="441" y="7"/>
                    <a:pt x="440" y="6"/>
                  </a:cubicBezTo>
                  <a:moveTo>
                    <a:pt x="487" y="60"/>
                  </a:moveTo>
                  <a:cubicBezTo>
                    <a:pt x="487" y="59"/>
                    <a:pt x="487" y="59"/>
                    <a:pt x="486" y="59"/>
                  </a:cubicBezTo>
                  <a:cubicBezTo>
                    <a:pt x="485" y="59"/>
                    <a:pt x="485" y="59"/>
                    <a:pt x="485" y="59"/>
                  </a:cubicBezTo>
                  <a:cubicBezTo>
                    <a:pt x="484" y="58"/>
                    <a:pt x="484" y="58"/>
                    <a:pt x="484" y="58"/>
                  </a:cubicBezTo>
                  <a:cubicBezTo>
                    <a:pt x="483" y="58"/>
                    <a:pt x="482" y="58"/>
                    <a:pt x="480" y="58"/>
                  </a:cubicBezTo>
                  <a:cubicBezTo>
                    <a:pt x="481" y="58"/>
                    <a:pt x="481" y="58"/>
                    <a:pt x="481" y="58"/>
                  </a:cubicBezTo>
                  <a:cubicBezTo>
                    <a:pt x="482" y="59"/>
                    <a:pt x="482" y="59"/>
                    <a:pt x="482" y="59"/>
                  </a:cubicBezTo>
                  <a:cubicBezTo>
                    <a:pt x="483" y="60"/>
                    <a:pt x="483" y="61"/>
                    <a:pt x="484" y="62"/>
                  </a:cubicBezTo>
                  <a:cubicBezTo>
                    <a:pt x="485" y="62"/>
                    <a:pt x="485" y="62"/>
                    <a:pt x="486" y="62"/>
                  </a:cubicBezTo>
                  <a:cubicBezTo>
                    <a:pt x="487" y="62"/>
                    <a:pt x="486" y="62"/>
                    <a:pt x="486" y="61"/>
                  </a:cubicBezTo>
                  <a:cubicBezTo>
                    <a:pt x="486" y="61"/>
                    <a:pt x="486" y="61"/>
                    <a:pt x="486" y="61"/>
                  </a:cubicBezTo>
                  <a:cubicBezTo>
                    <a:pt x="486" y="61"/>
                    <a:pt x="486" y="61"/>
                    <a:pt x="486" y="61"/>
                  </a:cubicBezTo>
                  <a:cubicBezTo>
                    <a:pt x="487" y="61"/>
                    <a:pt x="487" y="61"/>
                    <a:pt x="487" y="61"/>
                  </a:cubicBezTo>
                  <a:cubicBezTo>
                    <a:pt x="487" y="61"/>
                    <a:pt x="487" y="61"/>
                    <a:pt x="487" y="61"/>
                  </a:cubicBezTo>
                  <a:cubicBezTo>
                    <a:pt x="487" y="60"/>
                    <a:pt x="487" y="60"/>
                    <a:pt x="487" y="60"/>
                  </a:cubicBezTo>
                  <a:moveTo>
                    <a:pt x="473" y="23"/>
                  </a:moveTo>
                  <a:cubicBezTo>
                    <a:pt x="471" y="22"/>
                    <a:pt x="471" y="22"/>
                    <a:pt x="468" y="21"/>
                  </a:cubicBezTo>
                  <a:cubicBezTo>
                    <a:pt x="468" y="21"/>
                    <a:pt x="468" y="21"/>
                    <a:pt x="468" y="21"/>
                  </a:cubicBezTo>
                  <a:cubicBezTo>
                    <a:pt x="468" y="21"/>
                    <a:pt x="468" y="21"/>
                    <a:pt x="468" y="21"/>
                  </a:cubicBezTo>
                  <a:cubicBezTo>
                    <a:pt x="468" y="21"/>
                    <a:pt x="468" y="21"/>
                    <a:pt x="467" y="21"/>
                  </a:cubicBezTo>
                  <a:cubicBezTo>
                    <a:pt x="468" y="22"/>
                    <a:pt x="469" y="22"/>
                    <a:pt x="470" y="23"/>
                  </a:cubicBezTo>
                  <a:cubicBezTo>
                    <a:pt x="470" y="23"/>
                    <a:pt x="470" y="23"/>
                    <a:pt x="470" y="23"/>
                  </a:cubicBezTo>
                  <a:cubicBezTo>
                    <a:pt x="469" y="23"/>
                    <a:pt x="469" y="23"/>
                    <a:pt x="469" y="23"/>
                  </a:cubicBezTo>
                  <a:cubicBezTo>
                    <a:pt x="469" y="23"/>
                    <a:pt x="470" y="23"/>
                    <a:pt x="470" y="23"/>
                  </a:cubicBezTo>
                  <a:cubicBezTo>
                    <a:pt x="469" y="23"/>
                    <a:pt x="469" y="23"/>
                    <a:pt x="469" y="23"/>
                  </a:cubicBezTo>
                  <a:cubicBezTo>
                    <a:pt x="469" y="24"/>
                    <a:pt x="469" y="24"/>
                    <a:pt x="469" y="24"/>
                  </a:cubicBezTo>
                  <a:cubicBezTo>
                    <a:pt x="469" y="24"/>
                    <a:pt x="469" y="24"/>
                    <a:pt x="469" y="24"/>
                  </a:cubicBezTo>
                  <a:cubicBezTo>
                    <a:pt x="469" y="24"/>
                    <a:pt x="469" y="24"/>
                    <a:pt x="469" y="24"/>
                  </a:cubicBezTo>
                  <a:cubicBezTo>
                    <a:pt x="468" y="24"/>
                    <a:pt x="468" y="24"/>
                    <a:pt x="467" y="24"/>
                  </a:cubicBezTo>
                  <a:cubicBezTo>
                    <a:pt x="467" y="24"/>
                    <a:pt x="467" y="24"/>
                    <a:pt x="467" y="24"/>
                  </a:cubicBezTo>
                  <a:cubicBezTo>
                    <a:pt x="467" y="24"/>
                    <a:pt x="467" y="24"/>
                    <a:pt x="467" y="24"/>
                  </a:cubicBezTo>
                  <a:cubicBezTo>
                    <a:pt x="466" y="24"/>
                    <a:pt x="466" y="24"/>
                    <a:pt x="466" y="24"/>
                  </a:cubicBezTo>
                  <a:cubicBezTo>
                    <a:pt x="466" y="24"/>
                    <a:pt x="466" y="24"/>
                    <a:pt x="466" y="24"/>
                  </a:cubicBezTo>
                  <a:cubicBezTo>
                    <a:pt x="466" y="25"/>
                    <a:pt x="466" y="25"/>
                    <a:pt x="468" y="26"/>
                  </a:cubicBezTo>
                  <a:cubicBezTo>
                    <a:pt x="467" y="26"/>
                    <a:pt x="466" y="26"/>
                    <a:pt x="466" y="26"/>
                  </a:cubicBezTo>
                  <a:cubicBezTo>
                    <a:pt x="466" y="26"/>
                    <a:pt x="466" y="26"/>
                    <a:pt x="467" y="27"/>
                  </a:cubicBezTo>
                  <a:cubicBezTo>
                    <a:pt x="467" y="27"/>
                    <a:pt x="467" y="27"/>
                    <a:pt x="467" y="27"/>
                  </a:cubicBezTo>
                  <a:cubicBezTo>
                    <a:pt x="467" y="27"/>
                    <a:pt x="467" y="27"/>
                    <a:pt x="466" y="28"/>
                  </a:cubicBezTo>
                  <a:cubicBezTo>
                    <a:pt x="466" y="28"/>
                    <a:pt x="466" y="28"/>
                    <a:pt x="469" y="30"/>
                  </a:cubicBezTo>
                  <a:cubicBezTo>
                    <a:pt x="468" y="30"/>
                    <a:pt x="467" y="29"/>
                    <a:pt x="467" y="30"/>
                  </a:cubicBezTo>
                  <a:cubicBezTo>
                    <a:pt x="468" y="30"/>
                    <a:pt x="469" y="31"/>
                    <a:pt x="470" y="32"/>
                  </a:cubicBezTo>
                  <a:cubicBezTo>
                    <a:pt x="470" y="33"/>
                    <a:pt x="470" y="33"/>
                    <a:pt x="470" y="33"/>
                  </a:cubicBezTo>
                  <a:cubicBezTo>
                    <a:pt x="471" y="33"/>
                    <a:pt x="471" y="33"/>
                    <a:pt x="472" y="34"/>
                  </a:cubicBezTo>
                  <a:cubicBezTo>
                    <a:pt x="471" y="34"/>
                    <a:pt x="471" y="33"/>
                    <a:pt x="470" y="34"/>
                  </a:cubicBezTo>
                  <a:cubicBezTo>
                    <a:pt x="470" y="34"/>
                    <a:pt x="470" y="34"/>
                    <a:pt x="470" y="35"/>
                  </a:cubicBezTo>
                  <a:cubicBezTo>
                    <a:pt x="470" y="35"/>
                    <a:pt x="472" y="37"/>
                    <a:pt x="472" y="36"/>
                  </a:cubicBezTo>
                  <a:cubicBezTo>
                    <a:pt x="472" y="36"/>
                    <a:pt x="472" y="36"/>
                    <a:pt x="474" y="37"/>
                  </a:cubicBezTo>
                  <a:cubicBezTo>
                    <a:pt x="474" y="37"/>
                    <a:pt x="474" y="37"/>
                    <a:pt x="474" y="37"/>
                  </a:cubicBezTo>
                  <a:cubicBezTo>
                    <a:pt x="475" y="37"/>
                    <a:pt x="475" y="37"/>
                    <a:pt x="475" y="37"/>
                  </a:cubicBezTo>
                  <a:cubicBezTo>
                    <a:pt x="474" y="38"/>
                    <a:pt x="473" y="37"/>
                    <a:pt x="473" y="38"/>
                  </a:cubicBezTo>
                  <a:cubicBezTo>
                    <a:pt x="473" y="38"/>
                    <a:pt x="474" y="39"/>
                    <a:pt x="475" y="39"/>
                  </a:cubicBezTo>
                  <a:cubicBezTo>
                    <a:pt x="474" y="39"/>
                    <a:pt x="473" y="39"/>
                    <a:pt x="473" y="40"/>
                  </a:cubicBezTo>
                  <a:cubicBezTo>
                    <a:pt x="474" y="41"/>
                    <a:pt x="475" y="41"/>
                    <a:pt x="475" y="42"/>
                  </a:cubicBezTo>
                  <a:cubicBezTo>
                    <a:pt x="475" y="42"/>
                    <a:pt x="475" y="42"/>
                    <a:pt x="476" y="43"/>
                  </a:cubicBezTo>
                  <a:cubicBezTo>
                    <a:pt x="475" y="43"/>
                    <a:pt x="475" y="43"/>
                    <a:pt x="475" y="43"/>
                  </a:cubicBezTo>
                  <a:cubicBezTo>
                    <a:pt x="475" y="43"/>
                    <a:pt x="475" y="43"/>
                    <a:pt x="476" y="44"/>
                  </a:cubicBezTo>
                  <a:cubicBezTo>
                    <a:pt x="476" y="44"/>
                    <a:pt x="476" y="44"/>
                    <a:pt x="476" y="44"/>
                  </a:cubicBezTo>
                  <a:cubicBezTo>
                    <a:pt x="477" y="46"/>
                    <a:pt x="478" y="46"/>
                    <a:pt x="479" y="47"/>
                  </a:cubicBezTo>
                  <a:cubicBezTo>
                    <a:pt x="479" y="47"/>
                    <a:pt x="480" y="47"/>
                    <a:pt x="480" y="47"/>
                  </a:cubicBezTo>
                  <a:cubicBezTo>
                    <a:pt x="480" y="47"/>
                    <a:pt x="480" y="47"/>
                    <a:pt x="480" y="47"/>
                  </a:cubicBezTo>
                  <a:cubicBezTo>
                    <a:pt x="480" y="47"/>
                    <a:pt x="480" y="47"/>
                    <a:pt x="480" y="47"/>
                  </a:cubicBezTo>
                  <a:cubicBezTo>
                    <a:pt x="481" y="47"/>
                    <a:pt x="481" y="47"/>
                    <a:pt x="482" y="48"/>
                  </a:cubicBezTo>
                  <a:cubicBezTo>
                    <a:pt x="482" y="47"/>
                    <a:pt x="482" y="47"/>
                    <a:pt x="481" y="47"/>
                  </a:cubicBezTo>
                  <a:cubicBezTo>
                    <a:pt x="484" y="48"/>
                    <a:pt x="485" y="48"/>
                    <a:pt x="486" y="49"/>
                  </a:cubicBezTo>
                  <a:cubicBezTo>
                    <a:pt x="486" y="50"/>
                    <a:pt x="486" y="50"/>
                    <a:pt x="486" y="50"/>
                  </a:cubicBezTo>
                  <a:cubicBezTo>
                    <a:pt x="487" y="51"/>
                    <a:pt x="487" y="51"/>
                    <a:pt x="487" y="51"/>
                  </a:cubicBezTo>
                  <a:cubicBezTo>
                    <a:pt x="488" y="51"/>
                    <a:pt x="488" y="51"/>
                    <a:pt x="488" y="51"/>
                  </a:cubicBezTo>
                  <a:cubicBezTo>
                    <a:pt x="488" y="51"/>
                    <a:pt x="489" y="51"/>
                    <a:pt x="490" y="51"/>
                  </a:cubicBezTo>
                  <a:cubicBezTo>
                    <a:pt x="492" y="51"/>
                    <a:pt x="494" y="52"/>
                    <a:pt x="495" y="52"/>
                  </a:cubicBezTo>
                  <a:cubicBezTo>
                    <a:pt x="495" y="52"/>
                    <a:pt x="496" y="52"/>
                    <a:pt x="496" y="52"/>
                  </a:cubicBezTo>
                  <a:cubicBezTo>
                    <a:pt x="496" y="52"/>
                    <a:pt x="496" y="52"/>
                    <a:pt x="497" y="52"/>
                  </a:cubicBezTo>
                  <a:cubicBezTo>
                    <a:pt x="496" y="52"/>
                    <a:pt x="496" y="51"/>
                    <a:pt x="495" y="51"/>
                  </a:cubicBezTo>
                  <a:cubicBezTo>
                    <a:pt x="495" y="51"/>
                    <a:pt x="495" y="51"/>
                    <a:pt x="487" y="46"/>
                  </a:cubicBezTo>
                  <a:cubicBezTo>
                    <a:pt x="486" y="45"/>
                    <a:pt x="484" y="44"/>
                    <a:pt x="483" y="43"/>
                  </a:cubicBezTo>
                  <a:cubicBezTo>
                    <a:pt x="483" y="43"/>
                    <a:pt x="483" y="43"/>
                    <a:pt x="483" y="43"/>
                  </a:cubicBezTo>
                  <a:cubicBezTo>
                    <a:pt x="483" y="42"/>
                    <a:pt x="483" y="42"/>
                    <a:pt x="481" y="41"/>
                  </a:cubicBezTo>
                  <a:cubicBezTo>
                    <a:pt x="480" y="40"/>
                    <a:pt x="480" y="40"/>
                    <a:pt x="480" y="40"/>
                  </a:cubicBezTo>
                  <a:cubicBezTo>
                    <a:pt x="480" y="40"/>
                    <a:pt x="480" y="40"/>
                    <a:pt x="480" y="40"/>
                  </a:cubicBezTo>
                  <a:cubicBezTo>
                    <a:pt x="480" y="39"/>
                    <a:pt x="480" y="39"/>
                    <a:pt x="479" y="39"/>
                  </a:cubicBezTo>
                  <a:cubicBezTo>
                    <a:pt x="479" y="38"/>
                    <a:pt x="479" y="38"/>
                    <a:pt x="479" y="38"/>
                  </a:cubicBezTo>
                  <a:cubicBezTo>
                    <a:pt x="479" y="38"/>
                    <a:pt x="479" y="38"/>
                    <a:pt x="479" y="38"/>
                  </a:cubicBezTo>
                  <a:cubicBezTo>
                    <a:pt x="479" y="38"/>
                    <a:pt x="479" y="38"/>
                    <a:pt x="479" y="38"/>
                  </a:cubicBezTo>
                  <a:cubicBezTo>
                    <a:pt x="479" y="37"/>
                    <a:pt x="479" y="37"/>
                    <a:pt x="479" y="37"/>
                  </a:cubicBezTo>
                  <a:cubicBezTo>
                    <a:pt x="479" y="37"/>
                    <a:pt x="479" y="37"/>
                    <a:pt x="479" y="37"/>
                  </a:cubicBezTo>
                  <a:cubicBezTo>
                    <a:pt x="479" y="37"/>
                    <a:pt x="479" y="37"/>
                    <a:pt x="478" y="36"/>
                  </a:cubicBezTo>
                  <a:cubicBezTo>
                    <a:pt x="478" y="35"/>
                    <a:pt x="477" y="35"/>
                    <a:pt x="477" y="35"/>
                  </a:cubicBezTo>
                  <a:cubicBezTo>
                    <a:pt x="477" y="35"/>
                    <a:pt x="477" y="35"/>
                    <a:pt x="477" y="35"/>
                  </a:cubicBezTo>
                  <a:cubicBezTo>
                    <a:pt x="477" y="34"/>
                    <a:pt x="475" y="33"/>
                    <a:pt x="474" y="32"/>
                  </a:cubicBezTo>
                  <a:cubicBezTo>
                    <a:pt x="475" y="32"/>
                    <a:pt x="475" y="32"/>
                    <a:pt x="476" y="32"/>
                  </a:cubicBezTo>
                  <a:cubicBezTo>
                    <a:pt x="475" y="31"/>
                    <a:pt x="475" y="31"/>
                    <a:pt x="475" y="31"/>
                  </a:cubicBezTo>
                  <a:cubicBezTo>
                    <a:pt x="476" y="31"/>
                    <a:pt x="476" y="31"/>
                    <a:pt x="476" y="31"/>
                  </a:cubicBezTo>
                  <a:cubicBezTo>
                    <a:pt x="475" y="31"/>
                    <a:pt x="475" y="31"/>
                    <a:pt x="475" y="31"/>
                  </a:cubicBezTo>
                  <a:cubicBezTo>
                    <a:pt x="475" y="30"/>
                    <a:pt x="475" y="30"/>
                    <a:pt x="475" y="30"/>
                  </a:cubicBezTo>
                  <a:cubicBezTo>
                    <a:pt x="475" y="30"/>
                    <a:pt x="475" y="30"/>
                    <a:pt x="475" y="30"/>
                  </a:cubicBezTo>
                  <a:cubicBezTo>
                    <a:pt x="475" y="29"/>
                    <a:pt x="473" y="29"/>
                    <a:pt x="472" y="28"/>
                  </a:cubicBezTo>
                  <a:cubicBezTo>
                    <a:pt x="473" y="27"/>
                    <a:pt x="473" y="28"/>
                    <a:pt x="474" y="28"/>
                  </a:cubicBezTo>
                  <a:cubicBezTo>
                    <a:pt x="474" y="27"/>
                    <a:pt x="473" y="27"/>
                    <a:pt x="473" y="27"/>
                  </a:cubicBezTo>
                  <a:cubicBezTo>
                    <a:pt x="473" y="27"/>
                    <a:pt x="473" y="27"/>
                    <a:pt x="473" y="27"/>
                  </a:cubicBezTo>
                  <a:cubicBezTo>
                    <a:pt x="473" y="26"/>
                    <a:pt x="473" y="26"/>
                    <a:pt x="473" y="26"/>
                  </a:cubicBezTo>
                  <a:cubicBezTo>
                    <a:pt x="474" y="26"/>
                    <a:pt x="474" y="26"/>
                    <a:pt x="475" y="26"/>
                  </a:cubicBezTo>
                  <a:cubicBezTo>
                    <a:pt x="475" y="26"/>
                    <a:pt x="474" y="26"/>
                    <a:pt x="474" y="26"/>
                  </a:cubicBezTo>
                  <a:cubicBezTo>
                    <a:pt x="475" y="25"/>
                    <a:pt x="475" y="25"/>
                    <a:pt x="475" y="25"/>
                  </a:cubicBezTo>
                  <a:cubicBezTo>
                    <a:pt x="474" y="25"/>
                    <a:pt x="474" y="25"/>
                    <a:pt x="474" y="25"/>
                  </a:cubicBezTo>
                  <a:cubicBezTo>
                    <a:pt x="475" y="25"/>
                    <a:pt x="475" y="25"/>
                    <a:pt x="476" y="25"/>
                  </a:cubicBezTo>
                  <a:cubicBezTo>
                    <a:pt x="475" y="24"/>
                    <a:pt x="475" y="24"/>
                    <a:pt x="473" y="23"/>
                  </a:cubicBezTo>
                  <a:cubicBezTo>
                    <a:pt x="473" y="23"/>
                    <a:pt x="473" y="23"/>
                    <a:pt x="473" y="23"/>
                  </a:cubicBezTo>
                  <a:cubicBezTo>
                    <a:pt x="474" y="23"/>
                    <a:pt x="474" y="23"/>
                    <a:pt x="474" y="23"/>
                  </a:cubicBezTo>
                  <a:cubicBezTo>
                    <a:pt x="474" y="23"/>
                    <a:pt x="473" y="23"/>
                    <a:pt x="473" y="23"/>
                  </a:cubicBezTo>
                  <a:moveTo>
                    <a:pt x="504" y="38"/>
                  </a:moveTo>
                  <a:cubicBezTo>
                    <a:pt x="503" y="37"/>
                    <a:pt x="501" y="36"/>
                    <a:pt x="501" y="36"/>
                  </a:cubicBezTo>
                  <a:cubicBezTo>
                    <a:pt x="500" y="36"/>
                    <a:pt x="500" y="36"/>
                    <a:pt x="500" y="36"/>
                  </a:cubicBezTo>
                  <a:cubicBezTo>
                    <a:pt x="500" y="36"/>
                    <a:pt x="500" y="36"/>
                    <a:pt x="500" y="36"/>
                  </a:cubicBezTo>
                  <a:cubicBezTo>
                    <a:pt x="501" y="37"/>
                    <a:pt x="501" y="37"/>
                    <a:pt x="501" y="37"/>
                  </a:cubicBezTo>
                  <a:cubicBezTo>
                    <a:pt x="502" y="38"/>
                    <a:pt x="502" y="38"/>
                    <a:pt x="502" y="38"/>
                  </a:cubicBezTo>
                  <a:cubicBezTo>
                    <a:pt x="503" y="39"/>
                    <a:pt x="503" y="39"/>
                    <a:pt x="503" y="39"/>
                  </a:cubicBezTo>
                  <a:cubicBezTo>
                    <a:pt x="504" y="39"/>
                    <a:pt x="504" y="39"/>
                    <a:pt x="504" y="39"/>
                  </a:cubicBezTo>
                  <a:cubicBezTo>
                    <a:pt x="504" y="39"/>
                    <a:pt x="504" y="39"/>
                    <a:pt x="504" y="39"/>
                  </a:cubicBezTo>
                  <a:cubicBezTo>
                    <a:pt x="504" y="39"/>
                    <a:pt x="504" y="39"/>
                    <a:pt x="504" y="39"/>
                  </a:cubicBezTo>
                  <a:cubicBezTo>
                    <a:pt x="504" y="38"/>
                    <a:pt x="504" y="38"/>
                    <a:pt x="504" y="38"/>
                  </a:cubicBezTo>
                  <a:cubicBezTo>
                    <a:pt x="504" y="38"/>
                    <a:pt x="504" y="38"/>
                    <a:pt x="504" y="38"/>
                  </a:cubicBezTo>
                  <a:cubicBezTo>
                    <a:pt x="504" y="38"/>
                    <a:pt x="504" y="38"/>
                    <a:pt x="504" y="38"/>
                  </a:cubicBezTo>
                  <a:cubicBezTo>
                    <a:pt x="505" y="38"/>
                    <a:pt x="505" y="38"/>
                    <a:pt x="505" y="38"/>
                  </a:cubicBezTo>
                  <a:cubicBezTo>
                    <a:pt x="505" y="38"/>
                    <a:pt x="504" y="38"/>
                    <a:pt x="504" y="38"/>
                  </a:cubicBezTo>
                  <a:moveTo>
                    <a:pt x="428" y="7"/>
                  </a:moveTo>
                  <a:cubicBezTo>
                    <a:pt x="428" y="7"/>
                    <a:pt x="428" y="7"/>
                    <a:pt x="428" y="7"/>
                  </a:cubicBezTo>
                  <a:cubicBezTo>
                    <a:pt x="428" y="7"/>
                    <a:pt x="427" y="6"/>
                    <a:pt x="426" y="6"/>
                  </a:cubicBezTo>
                  <a:cubicBezTo>
                    <a:pt x="426" y="6"/>
                    <a:pt x="426" y="6"/>
                    <a:pt x="426" y="6"/>
                  </a:cubicBezTo>
                  <a:cubicBezTo>
                    <a:pt x="426" y="6"/>
                    <a:pt x="426" y="6"/>
                    <a:pt x="426" y="6"/>
                  </a:cubicBezTo>
                  <a:cubicBezTo>
                    <a:pt x="426" y="6"/>
                    <a:pt x="426" y="6"/>
                    <a:pt x="426" y="6"/>
                  </a:cubicBezTo>
                  <a:cubicBezTo>
                    <a:pt x="427" y="7"/>
                    <a:pt x="427" y="7"/>
                    <a:pt x="427" y="7"/>
                  </a:cubicBezTo>
                  <a:cubicBezTo>
                    <a:pt x="426" y="7"/>
                    <a:pt x="426" y="7"/>
                    <a:pt x="426" y="7"/>
                  </a:cubicBezTo>
                  <a:cubicBezTo>
                    <a:pt x="426" y="7"/>
                    <a:pt x="427" y="7"/>
                    <a:pt x="427" y="7"/>
                  </a:cubicBezTo>
                  <a:cubicBezTo>
                    <a:pt x="427" y="7"/>
                    <a:pt x="427" y="7"/>
                    <a:pt x="427" y="7"/>
                  </a:cubicBezTo>
                  <a:cubicBezTo>
                    <a:pt x="427" y="7"/>
                    <a:pt x="431" y="8"/>
                    <a:pt x="431" y="8"/>
                  </a:cubicBezTo>
                  <a:cubicBezTo>
                    <a:pt x="431" y="8"/>
                    <a:pt x="431" y="8"/>
                    <a:pt x="431" y="8"/>
                  </a:cubicBezTo>
                  <a:cubicBezTo>
                    <a:pt x="431" y="8"/>
                    <a:pt x="431" y="8"/>
                    <a:pt x="429" y="7"/>
                  </a:cubicBezTo>
                  <a:cubicBezTo>
                    <a:pt x="429" y="7"/>
                    <a:pt x="429" y="7"/>
                    <a:pt x="429" y="7"/>
                  </a:cubicBezTo>
                  <a:cubicBezTo>
                    <a:pt x="428" y="7"/>
                    <a:pt x="428" y="7"/>
                    <a:pt x="428" y="7"/>
                  </a:cubicBezTo>
                  <a:moveTo>
                    <a:pt x="431" y="8"/>
                  </a:moveTo>
                  <a:cubicBezTo>
                    <a:pt x="430" y="8"/>
                    <a:pt x="430" y="8"/>
                    <a:pt x="429" y="8"/>
                  </a:cubicBezTo>
                  <a:cubicBezTo>
                    <a:pt x="429" y="8"/>
                    <a:pt x="429" y="8"/>
                    <a:pt x="428" y="8"/>
                  </a:cubicBezTo>
                  <a:cubicBezTo>
                    <a:pt x="427" y="7"/>
                    <a:pt x="426" y="7"/>
                    <a:pt x="425" y="7"/>
                  </a:cubicBezTo>
                  <a:cubicBezTo>
                    <a:pt x="424" y="6"/>
                    <a:pt x="424" y="6"/>
                    <a:pt x="424" y="6"/>
                  </a:cubicBezTo>
                  <a:cubicBezTo>
                    <a:pt x="424" y="6"/>
                    <a:pt x="424" y="6"/>
                    <a:pt x="424" y="6"/>
                  </a:cubicBezTo>
                  <a:cubicBezTo>
                    <a:pt x="424" y="6"/>
                    <a:pt x="424" y="6"/>
                    <a:pt x="424" y="7"/>
                  </a:cubicBezTo>
                  <a:cubicBezTo>
                    <a:pt x="425" y="7"/>
                    <a:pt x="425" y="7"/>
                    <a:pt x="426" y="7"/>
                  </a:cubicBezTo>
                  <a:cubicBezTo>
                    <a:pt x="425" y="7"/>
                    <a:pt x="425" y="7"/>
                    <a:pt x="425" y="7"/>
                  </a:cubicBezTo>
                  <a:cubicBezTo>
                    <a:pt x="425" y="7"/>
                    <a:pt x="426" y="7"/>
                    <a:pt x="426" y="7"/>
                  </a:cubicBezTo>
                  <a:cubicBezTo>
                    <a:pt x="426" y="7"/>
                    <a:pt x="426" y="7"/>
                    <a:pt x="426" y="7"/>
                  </a:cubicBezTo>
                  <a:cubicBezTo>
                    <a:pt x="427" y="8"/>
                    <a:pt x="427" y="8"/>
                    <a:pt x="428" y="8"/>
                  </a:cubicBezTo>
                  <a:cubicBezTo>
                    <a:pt x="428" y="8"/>
                    <a:pt x="429" y="8"/>
                    <a:pt x="430" y="9"/>
                  </a:cubicBezTo>
                  <a:cubicBezTo>
                    <a:pt x="430" y="8"/>
                    <a:pt x="430" y="8"/>
                    <a:pt x="430" y="8"/>
                  </a:cubicBezTo>
                  <a:cubicBezTo>
                    <a:pt x="429" y="8"/>
                    <a:pt x="429" y="8"/>
                    <a:pt x="429" y="8"/>
                  </a:cubicBezTo>
                  <a:cubicBezTo>
                    <a:pt x="430" y="8"/>
                    <a:pt x="430" y="8"/>
                    <a:pt x="430" y="8"/>
                  </a:cubicBezTo>
                  <a:cubicBezTo>
                    <a:pt x="430" y="8"/>
                    <a:pt x="430" y="8"/>
                    <a:pt x="430" y="8"/>
                  </a:cubicBezTo>
                  <a:cubicBezTo>
                    <a:pt x="430" y="8"/>
                    <a:pt x="430" y="8"/>
                    <a:pt x="431" y="8"/>
                  </a:cubicBezTo>
                  <a:cubicBezTo>
                    <a:pt x="431" y="8"/>
                    <a:pt x="431" y="8"/>
                    <a:pt x="431" y="8"/>
                  </a:cubicBezTo>
                  <a:moveTo>
                    <a:pt x="433" y="10"/>
                  </a:moveTo>
                  <a:cubicBezTo>
                    <a:pt x="433" y="10"/>
                    <a:pt x="432" y="9"/>
                    <a:pt x="432" y="9"/>
                  </a:cubicBezTo>
                  <a:cubicBezTo>
                    <a:pt x="432" y="9"/>
                    <a:pt x="432" y="9"/>
                    <a:pt x="432" y="9"/>
                  </a:cubicBezTo>
                  <a:cubicBezTo>
                    <a:pt x="432" y="9"/>
                    <a:pt x="432" y="9"/>
                    <a:pt x="432" y="9"/>
                  </a:cubicBezTo>
                  <a:cubicBezTo>
                    <a:pt x="432" y="9"/>
                    <a:pt x="432" y="9"/>
                    <a:pt x="432" y="9"/>
                  </a:cubicBezTo>
                  <a:cubicBezTo>
                    <a:pt x="432" y="9"/>
                    <a:pt x="432" y="9"/>
                    <a:pt x="432" y="9"/>
                  </a:cubicBezTo>
                  <a:cubicBezTo>
                    <a:pt x="432" y="10"/>
                    <a:pt x="432" y="10"/>
                    <a:pt x="432" y="10"/>
                  </a:cubicBezTo>
                  <a:cubicBezTo>
                    <a:pt x="432" y="10"/>
                    <a:pt x="432" y="10"/>
                    <a:pt x="432" y="10"/>
                  </a:cubicBezTo>
                  <a:cubicBezTo>
                    <a:pt x="432" y="10"/>
                    <a:pt x="432" y="10"/>
                    <a:pt x="432" y="10"/>
                  </a:cubicBezTo>
                  <a:cubicBezTo>
                    <a:pt x="432" y="10"/>
                    <a:pt x="432" y="10"/>
                    <a:pt x="432" y="10"/>
                  </a:cubicBezTo>
                  <a:cubicBezTo>
                    <a:pt x="432" y="10"/>
                    <a:pt x="432" y="10"/>
                    <a:pt x="432" y="10"/>
                  </a:cubicBezTo>
                  <a:cubicBezTo>
                    <a:pt x="433" y="10"/>
                    <a:pt x="433" y="10"/>
                    <a:pt x="433" y="10"/>
                  </a:cubicBezTo>
                  <a:cubicBezTo>
                    <a:pt x="434" y="10"/>
                    <a:pt x="434" y="10"/>
                    <a:pt x="434" y="10"/>
                  </a:cubicBezTo>
                  <a:cubicBezTo>
                    <a:pt x="434" y="10"/>
                    <a:pt x="434" y="10"/>
                    <a:pt x="434" y="10"/>
                  </a:cubicBezTo>
                  <a:cubicBezTo>
                    <a:pt x="433" y="10"/>
                    <a:pt x="433" y="10"/>
                    <a:pt x="433" y="10"/>
                  </a:cubicBezTo>
                  <a:cubicBezTo>
                    <a:pt x="433" y="10"/>
                    <a:pt x="433" y="10"/>
                    <a:pt x="433" y="10"/>
                  </a:cubicBezTo>
                  <a:moveTo>
                    <a:pt x="430" y="9"/>
                  </a:moveTo>
                  <a:cubicBezTo>
                    <a:pt x="429" y="9"/>
                    <a:pt x="429" y="9"/>
                    <a:pt x="429" y="9"/>
                  </a:cubicBezTo>
                  <a:cubicBezTo>
                    <a:pt x="428" y="8"/>
                    <a:pt x="428" y="8"/>
                    <a:pt x="428" y="8"/>
                  </a:cubicBezTo>
                  <a:cubicBezTo>
                    <a:pt x="428" y="8"/>
                    <a:pt x="428" y="8"/>
                    <a:pt x="427" y="8"/>
                  </a:cubicBezTo>
                  <a:cubicBezTo>
                    <a:pt x="427" y="8"/>
                    <a:pt x="427" y="8"/>
                    <a:pt x="427" y="8"/>
                  </a:cubicBezTo>
                  <a:cubicBezTo>
                    <a:pt x="428" y="9"/>
                    <a:pt x="428" y="9"/>
                    <a:pt x="428" y="9"/>
                  </a:cubicBezTo>
                  <a:cubicBezTo>
                    <a:pt x="428" y="9"/>
                    <a:pt x="428" y="9"/>
                    <a:pt x="428" y="9"/>
                  </a:cubicBezTo>
                  <a:cubicBezTo>
                    <a:pt x="429" y="9"/>
                    <a:pt x="429" y="10"/>
                    <a:pt x="430" y="10"/>
                  </a:cubicBezTo>
                  <a:cubicBezTo>
                    <a:pt x="431" y="10"/>
                    <a:pt x="431" y="10"/>
                    <a:pt x="431" y="10"/>
                  </a:cubicBezTo>
                  <a:cubicBezTo>
                    <a:pt x="430" y="9"/>
                    <a:pt x="429" y="9"/>
                    <a:pt x="429" y="9"/>
                  </a:cubicBezTo>
                  <a:cubicBezTo>
                    <a:pt x="430" y="10"/>
                    <a:pt x="431" y="10"/>
                    <a:pt x="432" y="10"/>
                  </a:cubicBezTo>
                  <a:cubicBezTo>
                    <a:pt x="431" y="10"/>
                    <a:pt x="431" y="10"/>
                    <a:pt x="431" y="10"/>
                  </a:cubicBezTo>
                  <a:cubicBezTo>
                    <a:pt x="432" y="10"/>
                    <a:pt x="432" y="10"/>
                    <a:pt x="432" y="10"/>
                  </a:cubicBezTo>
                  <a:cubicBezTo>
                    <a:pt x="431" y="10"/>
                    <a:pt x="430" y="9"/>
                    <a:pt x="429" y="9"/>
                  </a:cubicBezTo>
                  <a:cubicBezTo>
                    <a:pt x="430" y="9"/>
                    <a:pt x="430" y="9"/>
                    <a:pt x="430" y="9"/>
                  </a:cubicBezTo>
                  <a:moveTo>
                    <a:pt x="425" y="7"/>
                  </a:moveTo>
                  <a:cubicBezTo>
                    <a:pt x="424" y="7"/>
                    <a:pt x="424" y="7"/>
                    <a:pt x="424" y="7"/>
                  </a:cubicBezTo>
                  <a:cubicBezTo>
                    <a:pt x="423" y="7"/>
                    <a:pt x="423" y="7"/>
                    <a:pt x="423" y="6"/>
                  </a:cubicBezTo>
                  <a:cubicBezTo>
                    <a:pt x="422" y="6"/>
                    <a:pt x="422" y="6"/>
                    <a:pt x="422" y="6"/>
                  </a:cubicBezTo>
                  <a:cubicBezTo>
                    <a:pt x="422" y="7"/>
                    <a:pt x="422" y="7"/>
                    <a:pt x="422" y="7"/>
                  </a:cubicBezTo>
                  <a:cubicBezTo>
                    <a:pt x="422" y="7"/>
                    <a:pt x="422" y="7"/>
                    <a:pt x="419" y="6"/>
                  </a:cubicBezTo>
                  <a:cubicBezTo>
                    <a:pt x="419" y="5"/>
                    <a:pt x="418" y="5"/>
                    <a:pt x="418" y="5"/>
                  </a:cubicBezTo>
                  <a:cubicBezTo>
                    <a:pt x="418" y="5"/>
                    <a:pt x="418" y="5"/>
                    <a:pt x="418" y="5"/>
                  </a:cubicBezTo>
                  <a:cubicBezTo>
                    <a:pt x="418" y="5"/>
                    <a:pt x="418" y="5"/>
                    <a:pt x="418" y="5"/>
                  </a:cubicBezTo>
                  <a:cubicBezTo>
                    <a:pt x="418" y="5"/>
                    <a:pt x="418" y="5"/>
                    <a:pt x="418" y="5"/>
                  </a:cubicBezTo>
                  <a:cubicBezTo>
                    <a:pt x="418" y="6"/>
                    <a:pt x="418" y="6"/>
                    <a:pt x="418" y="6"/>
                  </a:cubicBezTo>
                  <a:cubicBezTo>
                    <a:pt x="419" y="6"/>
                    <a:pt x="420" y="6"/>
                    <a:pt x="421" y="7"/>
                  </a:cubicBezTo>
                  <a:cubicBezTo>
                    <a:pt x="420" y="6"/>
                    <a:pt x="420" y="6"/>
                    <a:pt x="420" y="6"/>
                  </a:cubicBezTo>
                  <a:cubicBezTo>
                    <a:pt x="420" y="6"/>
                    <a:pt x="420" y="6"/>
                    <a:pt x="420" y="6"/>
                  </a:cubicBezTo>
                  <a:cubicBezTo>
                    <a:pt x="420" y="6"/>
                    <a:pt x="420" y="6"/>
                    <a:pt x="420" y="6"/>
                  </a:cubicBezTo>
                  <a:cubicBezTo>
                    <a:pt x="420" y="6"/>
                    <a:pt x="420" y="6"/>
                    <a:pt x="420" y="6"/>
                  </a:cubicBezTo>
                  <a:cubicBezTo>
                    <a:pt x="420" y="7"/>
                    <a:pt x="421" y="7"/>
                    <a:pt x="421" y="7"/>
                  </a:cubicBezTo>
                  <a:cubicBezTo>
                    <a:pt x="421" y="7"/>
                    <a:pt x="421" y="7"/>
                    <a:pt x="421" y="7"/>
                  </a:cubicBezTo>
                  <a:cubicBezTo>
                    <a:pt x="422" y="7"/>
                    <a:pt x="422" y="7"/>
                    <a:pt x="422" y="7"/>
                  </a:cubicBezTo>
                  <a:cubicBezTo>
                    <a:pt x="423" y="7"/>
                    <a:pt x="423" y="8"/>
                    <a:pt x="424" y="8"/>
                  </a:cubicBezTo>
                  <a:cubicBezTo>
                    <a:pt x="423" y="8"/>
                    <a:pt x="423" y="8"/>
                    <a:pt x="423" y="8"/>
                  </a:cubicBezTo>
                  <a:cubicBezTo>
                    <a:pt x="423" y="8"/>
                    <a:pt x="423" y="8"/>
                    <a:pt x="423" y="8"/>
                  </a:cubicBezTo>
                  <a:cubicBezTo>
                    <a:pt x="423" y="8"/>
                    <a:pt x="423" y="8"/>
                    <a:pt x="423" y="8"/>
                  </a:cubicBezTo>
                  <a:cubicBezTo>
                    <a:pt x="423" y="8"/>
                    <a:pt x="423" y="8"/>
                    <a:pt x="423" y="8"/>
                  </a:cubicBezTo>
                  <a:cubicBezTo>
                    <a:pt x="423" y="8"/>
                    <a:pt x="423" y="8"/>
                    <a:pt x="423" y="8"/>
                  </a:cubicBezTo>
                  <a:cubicBezTo>
                    <a:pt x="423" y="8"/>
                    <a:pt x="423" y="8"/>
                    <a:pt x="423" y="8"/>
                  </a:cubicBezTo>
                  <a:cubicBezTo>
                    <a:pt x="423" y="8"/>
                    <a:pt x="423" y="8"/>
                    <a:pt x="423" y="8"/>
                  </a:cubicBezTo>
                  <a:cubicBezTo>
                    <a:pt x="423" y="8"/>
                    <a:pt x="423" y="8"/>
                    <a:pt x="423" y="8"/>
                  </a:cubicBezTo>
                  <a:cubicBezTo>
                    <a:pt x="423" y="8"/>
                    <a:pt x="423" y="8"/>
                    <a:pt x="423" y="8"/>
                  </a:cubicBezTo>
                  <a:cubicBezTo>
                    <a:pt x="423" y="8"/>
                    <a:pt x="423" y="8"/>
                    <a:pt x="423" y="8"/>
                  </a:cubicBezTo>
                  <a:cubicBezTo>
                    <a:pt x="423" y="8"/>
                    <a:pt x="423" y="8"/>
                    <a:pt x="423" y="8"/>
                  </a:cubicBezTo>
                  <a:cubicBezTo>
                    <a:pt x="423" y="8"/>
                    <a:pt x="423" y="8"/>
                    <a:pt x="424" y="9"/>
                  </a:cubicBezTo>
                  <a:cubicBezTo>
                    <a:pt x="424" y="9"/>
                    <a:pt x="424" y="9"/>
                    <a:pt x="424" y="9"/>
                  </a:cubicBezTo>
                  <a:cubicBezTo>
                    <a:pt x="425" y="9"/>
                    <a:pt x="425" y="9"/>
                    <a:pt x="425" y="9"/>
                  </a:cubicBezTo>
                  <a:cubicBezTo>
                    <a:pt x="425" y="9"/>
                    <a:pt x="425" y="9"/>
                    <a:pt x="425" y="9"/>
                  </a:cubicBezTo>
                  <a:cubicBezTo>
                    <a:pt x="425" y="9"/>
                    <a:pt x="425" y="9"/>
                    <a:pt x="425" y="9"/>
                  </a:cubicBezTo>
                  <a:cubicBezTo>
                    <a:pt x="425" y="9"/>
                    <a:pt x="424" y="9"/>
                    <a:pt x="423" y="8"/>
                  </a:cubicBezTo>
                  <a:cubicBezTo>
                    <a:pt x="424" y="8"/>
                    <a:pt x="424" y="8"/>
                    <a:pt x="424" y="8"/>
                  </a:cubicBezTo>
                  <a:cubicBezTo>
                    <a:pt x="424" y="8"/>
                    <a:pt x="424" y="8"/>
                    <a:pt x="424" y="8"/>
                  </a:cubicBezTo>
                  <a:cubicBezTo>
                    <a:pt x="424" y="8"/>
                    <a:pt x="424" y="8"/>
                    <a:pt x="424" y="8"/>
                  </a:cubicBezTo>
                  <a:cubicBezTo>
                    <a:pt x="424" y="8"/>
                    <a:pt x="424" y="8"/>
                    <a:pt x="424" y="8"/>
                  </a:cubicBezTo>
                  <a:cubicBezTo>
                    <a:pt x="424" y="8"/>
                    <a:pt x="424" y="8"/>
                    <a:pt x="424" y="8"/>
                  </a:cubicBezTo>
                  <a:cubicBezTo>
                    <a:pt x="424" y="8"/>
                    <a:pt x="424" y="8"/>
                    <a:pt x="423" y="8"/>
                  </a:cubicBezTo>
                  <a:cubicBezTo>
                    <a:pt x="423" y="7"/>
                    <a:pt x="423" y="7"/>
                    <a:pt x="423" y="7"/>
                  </a:cubicBezTo>
                  <a:cubicBezTo>
                    <a:pt x="424" y="8"/>
                    <a:pt x="424" y="8"/>
                    <a:pt x="425" y="8"/>
                  </a:cubicBezTo>
                  <a:cubicBezTo>
                    <a:pt x="425" y="8"/>
                    <a:pt x="425" y="8"/>
                    <a:pt x="425" y="8"/>
                  </a:cubicBezTo>
                  <a:cubicBezTo>
                    <a:pt x="422" y="7"/>
                    <a:pt x="422" y="7"/>
                    <a:pt x="422" y="7"/>
                  </a:cubicBezTo>
                  <a:cubicBezTo>
                    <a:pt x="423" y="7"/>
                    <a:pt x="423" y="7"/>
                    <a:pt x="423" y="7"/>
                  </a:cubicBezTo>
                  <a:cubicBezTo>
                    <a:pt x="425" y="7"/>
                    <a:pt x="425" y="7"/>
                    <a:pt x="425" y="7"/>
                  </a:cubicBezTo>
                  <a:cubicBezTo>
                    <a:pt x="425" y="7"/>
                    <a:pt x="425" y="7"/>
                    <a:pt x="425" y="7"/>
                  </a:cubicBezTo>
                  <a:moveTo>
                    <a:pt x="421" y="8"/>
                  </a:moveTo>
                  <a:cubicBezTo>
                    <a:pt x="420" y="8"/>
                    <a:pt x="420" y="8"/>
                    <a:pt x="419" y="7"/>
                  </a:cubicBezTo>
                  <a:cubicBezTo>
                    <a:pt x="419" y="7"/>
                    <a:pt x="419" y="7"/>
                    <a:pt x="419" y="7"/>
                  </a:cubicBezTo>
                  <a:cubicBezTo>
                    <a:pt x="418" y="7"/>
                    <a:pt x="417" y="7"/>
                    <a:pt x="417" y="7"/>
                  </a:cubicBezTo>
                  <a:cubicBezTo>
                    <a:pt x="416" y="6"/>
                    <a:pt x="416" y="6"/>
                    <a:pt x="416" y="6"/>
                  </a:cubicBezTo>
                  <a:cubicBezTo>
                    <a:pt x="416" y="6"/>
                    <a:pt x="416" y="6"/>
                    <a:pt x="416" y="6"/>
                  </a:cubicBezTo>
                  <a:cubicBezTo>
                    <a:pt x="416" y="6"/>
                    <a:pt x="416" y="6"/>
                    <a:pt x="416" y="6"/>
                  </a:cubicBezTo>
                  <a:cubicBezTo>
                    <a:pt x="416" y="6"/>
                    <a:pt x="416" y="6"/>
                    <a:pt x="416" y="6"/>
                  </a:cubicBezTo>
                  <a:cubicBezTo>
                    <a:pt x="416" y="7"/>
                    <a:pt x="416" y="7"/>
                    <a:pt x="416" y="7"/>
                  </a:cubicBezTo>
                  <a:cubicBezTo>
                    <a:pt x="416" y="7"/>
                    <a:pt x="417" y="7"/>
                    <a:pt x="417" y="7"/>
                  </a:cubicBezTo>
                  <a:cubicBezTo>
                    <a:pt x="417" y="7"/>
                    <a:pt x="417" y="7"/>
                    <a:pt x="416" y="7"/>
                  </a:cubicBezTo>
                  <a:cubicBezTo>
                    <a:pt x="416" y="7"/>
                    <a:pt x="416" y="7"/>
                    <a:pt x="416" y="7"/>
                  </a:cubicBezTo>
                  <a:cubicBezTo>
                    <a:pt x="417" y="7"/>
                    <a:pt x="417" y="7"/>
                    <a:pt x="417" y="7"/>
                  </a:cubicBezTo>
                  <a:cubicBezTo>
                    <a:pt x="416" y="7"/>
                    <a:pt x="416" y="7"/>
                    <a:pt x="416" y="7"/>
                  </a:cubicBezTo>
                  <a:cubicBezTo>
                    <a:pt x="416" y="7"/>
                    <a:pt x="416" y="7"/>
                    <a:pt x="415" y="7"/>
                  </a:cubicBezTo>
                  <a:cubicBezTo>
                    <a:pt x="416" y="8"/>
                    <a:pt x="416" y="8"/>
                    <a:pt x="416" y="8"/>
                  </a:cubicBezTo>
                  <a:cubicBezTo>
                    <a:pt x="416" y="8"/>
                    <a:pt x="415" y="7"/>
                    <a:pt x="415" y="7"/>
                  </a:cubicBezTo>
                  <a:cubicBezTo>
                    <a:pt x="414" y="7"/>
                    <a:pt x="414" y="7"/>
                    <a:pt x="414" y="7"/>
                  </a:cubicBezTo>
                  <a:cubicBezTo>
                    <a:pt x="416" y="8"/>
                    <a:pt x="417" y="9"/>
                    <a:pt x="417" y="8"/>
                  </a:cubicBezTo>
                  <a:cubicBezTo>
                    <a:pt x="417" y="8"/>
                    <a:pt x="417" y="8"/>
                    <a:pt x="417" y="8"/>
                  </a:cubicBezTo>
                  <a:cubicBezTo>
                    <a:pt x="417" y="8"/>
                    <a:pt x="417" y="8"/>
                    <a:pt x="417" y="8"/>
                  </a:cubicBezTo>
                  <a:cubicBezTo>
                    <a:pt x="417" y="8"/>
                    <a:pt x="417" y="8"/>
                    <a:pt x="417" y="8"/>
                  </a:cubicBezTo>
                  <a:cubicBezTo>
                    <a:pt x="417" y="8"/>
                    <a:pt x="418" y="8"/>
                    <a:pt x="418" y="8"/>
                  </a:cubicBezTo>
                  <a:cubicBezTo>
                    <a:pt x="418" y="8"/>
                    <a:pt x="418" y="8"/>
                    <a:pt x="418" y="8"/>
                  </a:cubicBezTo>
                  <a:cubicBezTo>
                    <a:pt x="419" y="8"/>
                    <a:pt x="419" y="8"/>
                    <a:pt x="420" y="9"/>
                  </a:cubicBezTo>
                  <a:cubicBezTo>
                    <a:pt x="419" y="9"/>
                    <a:pt x="419" y="9"/>
                    <a:pt x="419" y="9"/>
                  </a:cubicBezTo>
                  <a:cubicBezTo>
                    <a:pt x="420" y="9"/>
                    <a:pt x="420" y="9"/>
                    <a:pt x="420" y="9"/>
                  </a:cubicBezTo>
                  <a:cubicBezTo>
                    <a:pt x="421" y="9"/>
                    <a:pt x="421" y="10"/>
                    <a:pt x="422" y="10"/>
                  </a:cubicBezTo>
                  <a:cubicBezTo>
                    <a:pt x="424" y="10"/>
                    <a:pt x="424" y="10"/>
                    <a:pt x="424" y="10"/>
                  </a:cubicBezTo>
                  <a:cubicBezTo>
                    <a:pt x="424" y="10"/>
                    <a:pt x="423" y="9"/>
                    <a:pt x="421" y="9"/>
                  </a:cubicBezTo>
                  <a:cubicBezTo>
                    <a:pt x="421" y="9"/>
                    <a:pt x="421" y="9"/>
                    <a:pt x="421" y="9"/>
                  </a:cubicBezTo>
                  <a:cubicBezTo>
                    <a:pt x="421" y="9"/>
                    <a:pt x="421" y="9"/>
                    <a:pt x="422" y="9"/>
                  </a:cubicBezTo>
                  <a:cubicBezTo>
                    <a:pt x="422" y="9"/>
                    <a:pt x="422" y="9"/>
                    <a:pt x="422" y="9"/>
                  </a:cubicBezTo>
                  <a:cubicBezTo>
                    <a:pt x="422" y="9"/>
                    <a:pt x="422" y="9"/>
                    <a:pt x="422" y="9"/>
                  </a:cubicBezTo>
                  <a:cubicBezTo>
                    <a:pt x="422" y="8"/>
                    <a:pt x="421" y="8"/>
                    <a:pt x="421" y="8"/>
                  </a:cubicBezTo>
                  <a:moveTo>
                    <a:pt x="399" y="10"/>
                  </a:moveTo>
                  <a:cubicBezTo>
                    <a:pt x="399" y="9"/>
                    <a:pt x="399" y="9"/>
                    <a:pt x="399" y="9"/>
                  </a:cubicBezTo>
                  <a:cubicBezTo>
                    <a:pt x="398" y="9"/>
                    <a:pt x="398" y="9"/>
                    <a:pt x="398" y="9"/>
                  </a:cubicBezTo>
                  <a:cubicBezTo>
                    <a:pt x="397" y="9"/>
                    <a:pt x="397" y="9"/>
                    <a:pt x="397" y="9"/>
                  </a:cubicBezTo>
                  <a:cubicBezTo>
                    <a:pt x="397" y="9"/>
                    <a:pt x="397" y="9"/>
                    <a:pt x="397" y="9"/>
                  </a:cubicBezTo>
                  <a:cubicBezTo>
                    <a:pt x="397" y="9"/>
                    <a:pt x="397" y="9"/>
                    <a:pt x="397" y="9"/>
                  </a:cubicBezTo>
                  <a:cubicBezTo>
                    <a:pt x="396" y="8"/>
                    <a:pt x="395" y="8"/>
                    <a:pt x="395" y="8"/>
                  </a:cubicBezTo>
                  <a:cubicBezTo>
                    <a:pt x="395" y="9"/>
                    <a:pt x="395" y="9"/>
                    <a:pt x="394" y="9"/>
                  </a:cubicBezTo>
                  <a:cubicBezTo>
                    <a:pt x="394" y="8"/>
                    <a:pt x="394" y="8"/>
                    <a:pt x="394" y="8"/>
                  </a:cubicBezTo>
                  <a:cubicBezTo>
                    <a:pt x="394" y="8"/>
                    <a:pt x="394" y="8"/>
                    <a:pt x="394" y="8"/>
                  </a:cubicBezTo>
                  <a:cubicBezTo>
                    <a:pt x="394" y="8"/>
                    <a:pt x="394" y="8"/>
                    <a:pt x="394" y="8"/>
                  </a:cubicBezTo>
                  <a:cubicBezTo>
                    <a:pt x="394" y="8"/>
                    <a:pt x="394" y="8"/>
                    <a:pt x="394" y="8"/>
                  </a:cubicBezTo>
                  <a:cubicBezTo>
                    <a:pt x="394" y="8"/>
                    <a:pt x="394" y="8"/>
                    <a:pt x="394" y="8"/>
                  </a:cubicBezTo>
                  <a:cubicBezTo>
                    <a:pt x="394" y="8"/>
                    <a:pt x="394" y="8"/>
                    <a:pt x="394" y="8"/>
                  </a:cubicBezTo>
                  <a:cubicBezTo>
                    <a:pt x="394" y="8"/>
                    <a:pt x="394" y="8"/>
                    <a:pt x="394" y="8"/>
                  </a:cubicBezTo>
                  <a:cubicBezTo>
                    <a:pt x="394" y="8"/>
                    <a:pt x="394" y="8"/>
                    <a:pt x="394" y="8"/>
                  </a:cubicBezTo>
                  <a:cubicBezTo>
                    <a:pt x="393" y="8"/>
                    <a:pt x="393" y="8"/>
                    <a:pt x="393" y="8"/>
                  </a:cubicBezTo>
                  <a:cubicBezTo>
                    <a:pt x="393" y="8"/>
                    <a:pt x="393" y="8"/>
                    <a:pt x="393" y="8"/>
                  </a:cubicBezTo>
                  <a:cubicBezTo>
                    <a:pt x="393" y="9"/>
                    <a:pt x="393" y="9"/>
                    <a:pt x="393" y="9"/>
                  </a:cubicBezTo>
                  <a:cubicBezTo>
                    <a:pt x="393" y="9"/>
                    <a:pt x="393" y="9"/>
                    <a:pt x="393" y="9"/>
                  </a:cubicBezTo>
                  <a:cubicBezTo>
                    <a:pt x="393" y="9"/>
                    <a:pt x="392" y="8"/>
                    <a:pt x="392" y="8"/>
                  </a:cubicBezTo>
                  <a:cubicBezTo>
                    <a:pt x="392" y="8"/>
                    <a:pt x="390" y="8"/>
                    <a:pt x="389" y="8"/>
                  </a:cubicBezTo>
                  <a:cubicBezTo>
                    <a:pt x="389" y="8"/>
                    <a:pt x="388" y="9"/>
                    <a:pt x="390" y="9"/>
                  </a:cubicBezTo>
                  <a:cubicBezTo>
                    <a:pt x="390" y="9"/>
                    <a:pt x="390" y="9"/>
                    <a:pt x="390" y="9"/>
                  </a:cubicBezTo>
                  <a:cubicBezTo>
                    <a:pt x="391" y="9"/>
                    <a:pt x="391" y="9"/>
                    <a:pt x="391" y="9"/>
                  </a:cubicBezTo>
                  <a:cubicBezTo>
                    <a:pt x="391" y="9"/>
                    <a:pt x="391" y="9"/>
                    <a:pt x="392" y="9"/>
                  </a:cubicBezTo>
                  <a:cubicBezTo>
                    <a:pt x="392" y="9"/>
                    <a:pt x="392" y="10"/>
                    <a:pt x="393" y="10"/>
                  </a:cubicBezTo>
                  <a:cubicBezTo>
                    <a:pt x="392" y="10"/>
                    <a:pt x="391" y="10"/>
                    <a:pt x="391" y="10"/>
                  </a:cubicBezTo>
                  <a:cubicBezTo>
                    <a:pt x="391" y="10"/>
                    <a:pt x="391" y="10"/>
                    <a:pt x="391" y="10"/>
                  </a:cubicBezTo>
                  <a:cubicBezTo>
                    <a:pt x="391" y="11"/>
                    <a:pt x="392" y="11"/>
                    <a:pt x="392" y="11"/>
                  </a:cubicBezTo>
                  <a:cubicBezTo>
                    <a:pt x="393" y="11"/>
                    <a:pt x="393" y="11"/>
                    <a:pt x="394" y="11"/>
                  </a:cubicBezTo>
                  <a:cubicBezTo>
                    <a:pt x="394" y="11"/>
                    <a:pt x="394" y="11"/>
                    <a:pt x="394" y="11"/>
                  </a:cubicBezTo>
                  <a:cubicBezTo>
                    <a:pt x="395" y="11"/>
                    <a:pt x="395" y="11"/>
                    <a:pt x="395" y="11"/>
                  </a:cubicBezTo>
                  <a:cubicBezTo>
                    <a:pt x="396" y="12"/>
                    <a:pt x="396" y="12"/>
                    <a:pt x="396" y="12"/>
                  </a:cubicBezTo>
                  <a:cubicBezTo>
                    <a:pt x="397" y="12"/>
                    <a:pt x="397" y="11"/>
                    <a:pt x="397" y="11"/>
                  </a:cubicBezTo>
                  <a:cubicBezTo>
                    <a:pt x="398" y="11"/>
                    <a:pt x="398" y="11"/>
                    <a:pt x="399" y="11"/>
                  </a:cubicBezTo>
                  <a:cubicBezTo>
                    <a:pt x="398" y="11"/>
                    <a:pt x="398" y="11"/>
                    <a:pt x="398" y="11"/>
                  </a:cubicBezTo>
                  <a:cubicBezTo>
                    <a:pt x="398" y="10"/>
                    <a:pt x="398" y="10"/>
                    <a:pt x="398" y="10"/>
                  </a:cubicBezTo>
                  <a:cubicBezTo>
                    <a:pt x="398" y="10"/>
                    <a:pt x="399" y="10"/>
                    <a:pt x="399" y="10"/>
                  </a:cubicBezTo>
                  <a:moveTo>
                    <a:pt x="390" y="11"/>
                  </a:moveTo>
                  <a:cubicBezTo>
                    <a:pt x="390" y="11"/>
                    <a:pt x="390" y="11"/>
                    <a:pt x="390" y="11"/>
                  </a:cubicBezTo>
                  <a:cubicBezTo>
                    <a:pt x="390" y="11"/>
                    <a:pt x="390" y="11"/>
                    <a:pt x="390" y="11"/>
                  </a:cubicBezTo>
                  <a:cubicBezTo>
                    <a:pt x="390" y="11"/>
                    <a:pt x="390" y="11"/>
                    <a:pt x="390" y="11"/>
                  </a:cubicBezTo>
                  <a:cubicBezTo>
                    <a:pt x="390" y="11"/>
                    <a:pt x="390" y="11"/>
                    <a:pt x="390" y="11"/>
                  </a:cubicBezTo>
                  <a:moveTo>
                    <a:pt x="401" y="18"/>
                  </a:moveTo>
                  <a:cubicBezTo>
                    <a:pt x="401" y="17"/>
                    <a:pt x="401" y="17"/>
                    <a:pt x="401" y="17"/>
                  </a:cubicBezTo>
                  <a:cubicBezTo>
                    <a:pt x="401" y="17"/>
                    <a:pt x="401" y="17"/>
                    <a:pt x="399" y="17"/>
                  </a:cubicBezTo>
                  <a:cubicBezTo>
                    <a:pt x="398" y="16"/>
                    <a:pt x="398" y="16"/>
                    <a:pt x="398" y="16"/>
                  </a:cubicBezTo>
                  <a:cubicBezTo>
                    <a:pt x="398" y="15"/>
                    <a:pt x="397" y="15"/>
                    <a:pt x="396" y="15"/>
                  </a:cubicBezTo>
                  <a:cubicBezTo>
                    <a:pt x="396" y="15"/>
                    <a:pt x="396" y="14"/>
                    <a:pt x="395" y="14"/>
                  </a:cubicBezTo>
                  <a:cubicBezTo>
                    <a:pt x="395" y="14"/>
                    <a:pt x="395" y="14"/>
                    <a:pt x="394" y="13"/>
                  </a:cubicBezTo>
                  <a:cubicBezTo>
                    <a:pt x="394" y="13"/>
                    <a:pt x="394" y="13"/>
                    <a:pt x="393" y="13"/>
                  </a:cubicBezTo>
                  <a:cubicBezTo>
                    <a:pt x="393" y="13"/>
                    <a:pt x="393" y="12"/>
                    <a:pt x="392" y="12"/>
                  </a:cubicBezTo>
                  <a:cubicBezTo>
                    <a:pt x="392" y="12"/>
                    <a:pt x="392" y="12"/>
                    <a:pt x="392" y="12"/>
                  </a:cubicBezTo>
                  <a:cubicBezTo>
                    <a:pt x="392" y="12"/>
                    <a:pt x="392" y="12"/>
                    <a:pt x="391" y="12"/>
                  </a:cubicBezTo>
                  <a:cubicBezTo>
                    <a:pt x="390" y="12"/>
                    <a:pt x="390" y="12"/>
                    <a:pt x="390" y="12"/>
                  </a:cubicBezTo>
                  <a:cubicBezTo>
                    <a:pt x="390" y="11"/>
                    <a:pt x="390" y="11"/>
                    <a:pt x="390" y="11"/>
                  </a:cubicBezTo>
                  <a:cubicBezTo>
                    <a:pt x="389" y="11"/>
                    <a:pt x="389" y="11"/>
                    <a:pt x="389" y="11"/>
                  </a:cubicBezTo>
                  <a:cubicBezTo>
                    <a:pt x="389" y="10"/>
                    <a:pt x="389" y="10"/>
                    <a:pt x="389" y="10"/>
                  </a:cubicBezTo>
                  <a:cubicBezTo>
                    <a:pt x="388" y="10"/>
                    <a:pt x="387" y="9"/>
                    <a:pt x="387" y="9"/>
                  </a:cubicBezTo>
                  <a:cubicBezTo>
                    <a:pt x="387" y="9"/>
                    <a:pt x="387" y="9"/>
                    <a:pt x="387" y="9"/>
                  </a:cubicBezTo>
                  <a:cubicBezTo>
                    <a:pt x="386" y="9"/>
                    <a:pt x="386" y="9"/>
                    <a:pt x="386" y="10"/>
                  </a:cubicBezTo>
                  <a:cubicBezTo>
                    <a:pt x="386" y="10"/>
                    <a:pt x="386" y="10"/>
                    <a:pt x="386" y="10"/>
                  </a:cubicBezTo>
                  <a:cubicBezTo>
                    <a:pt x="386" y="11"/>
                    <a:pt x="387" y="11"/>
                    <a:pt x="387" y="11"/>
                  </a:cubicBezTo>
                  <a:cubicBezTo>
                    <a:pt x="386" y="12"/>
                    <a:pt x="386" y="12"/>
                    <a:pt x="386" y="12"/>
                  </a:cubicBezTo>
                  <a:cubicBezTo>
                    <a:pt x="385" y="11"/>
                    <a:pt x="385" y="11"/>
                    <a:pt x="385" y="11"/>
                  </a:cubicBezTo>
                  <a:cubicBezTo>
                    <a:pt x="385" y="11"/>
                    <a:pt x="385" y="11"/>
                    <a:pt x="385" y="11"/>
                  </a:cubicBezTo>
                  <a:cubicBezTo>
                    <a:pt x="385" y="10"/>
                    <a:pt x="385" y="10"/>
                    <a:pt x="385" y="10"/>
                  </a:cubicBezTo>
                  <a:cubicBezTo>
                    <a:pt x="385" y="10"/>
                    <a:pt x="385" y="10"/>
                    <a:pt x="385" y="10"/>
                  </a:cubicBezTo>
                  <a:cubicBezTo>
                    <a:pt x="385" y="10"/>
                    <a:pt x="385" y="10"/>
                    <a:pt x="385" y="10"/>
                  </a:cubicBezTo>
                  <a:cubicBezTo>
                    <a:pt x="385" y="9"/>
                    <a:pt x="385" y="9"/>
                    <a:pt x="385" y="9"/>
                  </a:cubicBezTo>
                  <a:cubicBezTo>
                    <a:pt x="384" y="10"/>
                    <a:pt x="384" y="10"/>
                    <a:pt x="384" y="10"/>
                  </a:cubicBezTo>
                  <a:cubicBezTo>
                    <a:pt x="383" y="10"/>
                    <a:pt x="383" y="10"/>
                    <a:pt x="383" y="10"/>
                  </a:cubicBezTo>
                  <a:cubicBezTo>
                    <a:pt x="383" y="10"/>
                    <a:pt x="383" y="10"/>
                    <a:pt x="383" y="10"/>
                  </a:cubicBezTo>
                  <a:cubicBezTo>
                    <a:pt x="383" y="9"/>
                    <a:pt x="383" y="9"/>
                    <a:pt x="383" y="9"/>
                  </a:cubicBezTo>
                  <a:cubicBezTo>
                    <a:pt x="383" y="9"/>
                    <a:pt x="383" y="9"/>
                    <a:pt x="383" y="9"/>
                  </a:cubicBezTo>
                  <a:cubicBezTo>
                    <a:pt x="383" y="9"/>
                    <a:pt x="383" y="9"/>
                    <a:pt x="382" y="10"/>
                  </a:cubicBezTo>
                  <a:cubicBezTo>
                    <a:pt x="382" y="10"/>
                    <a:pt x="381" y="10"/>
                    <a:pt x="381" y="10"/>
                  </a:cubicBezTo>
                  <a:cubicBezTo>
                    <a:pt x="378" y="10"/>
                    <a:pt x="380" y="11"/>
                    <a:pt x="380" y="11"/>
                  </a:cubicBezTo>
                  <a:cubicBezTo>
                    <a:pt x="380" y="11"/>
                    <a:pt x="381" y="11"/>
                    <a:pt x="381" y="11"/>
                  </a:cubicBezTo>
                  <a:cubicBezTo>
                    <a:pt x="381" y="11"/>
                    <a:pt x="381" y="12"/>
                    <a:pt x="381" y="12"/>
                  </a:cubicBezTo>
                  <a:cubicBezTo>
                    <a:pt x="380" y="13"/>
                    <a:pt x="381" y="13"/>
                    <a:pt x="381" y="14"/>
                  </a:cubicBezTo>
                  <a:cubicBezTo>
                    <a:pt x="380" y="14"/>
                    <a:pt x="380" y="12"/>
                    <a:pt x="379" y="12"/>
                  </a:cubicBezTo>
                  <a:cubicBezTo>
                    <a:pt x="379" y="13"/>
                    <a:pt x="379" y="13"/>
                    <a:pt x="379" y="14"/>
                  </a:cubicBezTo>
                  <a:cubicBezTo>
                    <a:pt x="380" y="15"/>
                    <a:pt x="381" y="15"/>
                    <a:pt x="381" y="15"/>
                  </a:cubicBezTo>
                  <a:cubicBezTo>
                    <a:pt x="381" y="14"/>
                    <a:pt x="381" y="14"/>
                    <a:pt x="381" y="14"/>
                  </a:cubicBezTo>
                  <a:cubicBezTo>
                    <a:pt x="381" y="14"/>
                    <a:pt x="381" y="14"/>
                    <a:pt x="381" y="14"/>
                  </a:cubicBezTo>
                  <a:cubicBezTo>
                    <a:pt x="382" y="15"/>
                    <a:pt x="382" y="15"/>
                    <a:pt x="382" y="15"/>
                  </a:cubicBezTo>
                  <a:cubicBezTo>
                    <a:pt x="382" y="15"/>
                    <a:pt x="382" y="15"/>
                    <a:pt x="383" y="15"/>
                  </a:cubicBezTo>
                  <a:cubicBezTo>
                    <a:pt x="383" y="15"/>
                    <a:pt x="383" y="15"/>
                    <a:pt x="383" y="15"/>
                  </a:cubicBezTo>
                  <a:cubicBezTo>
                    <a:pt x="384" y="15"/>
                    <a:pt x="384" y="14"/>
                    <a:pt x="384" y="14"/>
                  </a:cubicBezTo>
                  <a:cubicBezTo>
                    <a:pt x="384" y="14"/>
                    <a:pt x="384" y="14"/>
                    <a:pt x="385" y="14"/>
                  </a:cubicBezTo>
                  <a:cubicBezTo>
                    <a:pt x="385" y="14"/>
                    <a:pt x="385" y="14"/>
                    <a:pt x="385" y="14"/>
                  </a:cubicBezTo>
                  <a:cubicBezTo>
                    <a:pt x="385" y="13"/>
                    <a:pt x="385" y="13"/>
                    <a:pt x="385" y="13"/>
                  </a:cubicBezTo>
                  <a:cubicBezTo>
                    <a:pt x="385" y="13"/>
                    <a:pt x="385" y="13"/>
                    <a:pt x="385" y="13"/>
                  </a:cubicBezTo>
                  <a:cubicBezTo>
                    <a:pt x="385" y="13"/>
                    <a:pt x="385" y="13"/>
                    <a:pt x="385" y="14"/>
                  </a:cubicBezTo>
                  <a:cubicBezTo>
                    <a:pt x="386" y="14"/>
                    <a:pt x="386" y="14"/>
                    <a:pt x="387" y="14"/>
                  </a:cubicBezTo>
                  <a:cubicBezTo>
                    <a:pt x="387" y="14"/>
                    <a:pt x="387" y="14"/>
                    <a:pt x="387" y="14"/>
                  </a:cubicBezTo>
                  <a:cubicBezTo>
                    <a:pt x="388" y="14"/>
                    <a:pt x="388" y="14"/>
                    <a:pt x="388" y="14"/>
                  </a:cubicBezTo>
                  <a:cubicBezTo>
                    <a:pt x="388" y="15"/>
                    <a:pt x="388" y="15"/>
                    <a:pt x="388" y="15"/>
                  </a:cubicBezTo>
                  <a:cubicBezTo>
                    <a:pt x="388" y="15"/>
                    <a:pt x="388" y="15"/>
                    <a:pt x="388" y="15"/>
                  </a:cubicBezTo>
                  <a:cubicBezTo>
                    <a:pt x="388" y="15"/>
                    <a:pt x="388" y="15"/>
                    <a:pt x="387" y="15"/>
                  </a:cubicBezTo>
                  <a:cubicBezTo>
                    <a:pt x="387" y="15"/>
                    <a:pt x="387" y="15"/>
                    <a:pt x="387" y="15"/>
                  </a:cubicBezTo>
                  <a:cubicBezTo>
                    <a:pt x="387" y="15"/>
                    <a:pt x="383" y="15"/>
                    <a:pt x="383" y="16"/>
                  </a:cubicBezTo>
                  <a:cubicBezTo>
                    <a:pt x="383" y="17"/>
                    <a:pt x="383" y="17"/>
                    <a:pt x="383" y="17"/>
                  </a:cubicBezTo>
                  <a:cubicBezTo>
                    <a:pt x="384" y="17"/>
                    <a:pt x="384" y="17"/>
                    <a:pt x="384" y="17"/>
                  </a:cubicBezTo>
                  <a:cubicBezTo>
                    <a:pt x="384" y="17"/>
                    <a:pt x="384" y="17"/>
                    <a:pt x="384" y="17"/>
                  </a:cubicBezTo>
                  <a:cubicBezTo>
                    <a:pt x="385" y="17"/>
                    <a:pt x="385" y="17"/>
                    <a:pt x="386" y="17"/>
                  </a:cubicBezTo>
                  <a:cubicBezTo>
                    <a:pt x="386" y="17"/>
                    <a:pt x="387" y="16"/>
                    <a:pt x="387" y="16"/>
                  </a:cubicBezTo>
                  <a:cubicBezTo>
                    <a:pt x="387" y="16"/>
                    <a:pt x="387" y="16"/>
                    <a:pt x="387" y="16"/>
                  </a:cubicBezTo>
                  <a:cubicBezTo>
                    <a:pt x="387" y="16"/>
                    <a:pt x="387" y="16"/>
                    <a:pt x="388" y="16"/>
                  </a:cubicBezTo>
                  <a:cubicBezTo>
                    <a:pt x="387" y="17"/>
                    <a:pt x="387" y="17"/>
                    <a:pt x="387" y="17"/>
                  </a:cubicBezTo>
                  <a:cubicBezTo>
                    <a:pt x="386" y="18"/>
                    <a:pt x="386" y="18"/>
                    <a:pt x="386" y="18"/>
                  </a:cubicBezTo>
                  <a:cubicBezTo>
                    <a:pt x="386" y="18"/>
                    <a:pt x="386" y="18"/>
                    <a:pt x="386" y="18"/>
                  </a:cubicBezTo>
                  <a:cubicBezTo>
                    <a:pt x="383" y="17"/>
                    <a:pt x="383" y="18"/>
                    <a:pt x="384" y="19"/>
                  </a:cubicBezTo>
                  <a:cubicBezTo>
                    <a:pt x="384" y="19"/>
                    <a:pt x="384" y="19"/>
                    <a:pt x="385" y="19"/>
                  </a:cubicBezTo>
                  <a:cubicBezTo>
                    <a:pt x="386" y="19"/>
                    <a:pt x="386" y="19"/>
                    <a:pt x="388" y="22"/>
                  </a:cubicBezTo>
                  <a:cubicBezTo>
                    <a:pt x="388" y="22"/>
                    <a:pt x="388" y="22"/>
                    <a:pt x="388" y="22"/>
                  </a:cubicBezTo>
                  <a:cubicBezTo>
                    <a:pt x="388" y="21"/>
                    <a:pt x="388" y="21"/>
                    <a:pt x="388" y="21"/>
                  </a:cubicBezTo>
                  <a:cubicBezTo>
                    <a:pt x="388" y="21"/>
                    <a:pt x="389" y="21"/>
                    <a:pt x="389" y="20"/>
                  </a:cubicBezTo>
                  <a:cubicBezTo>
                    <a:pt x="389" y="19"/>
                    <a:pt x="389" y="19"/>
                    <a:pt x="389" y="18"/>
                  </a:cubicBezTo>
                  <a:cubicBezTo>
                    <a:pt x="390" y="18"/>
                    <a:pt x="390" y="18"/>
                    <a:pt x="390" y="18"/>
                  </a:cubicBezTo>
                  <a:cubicBezTo>
                    <a:pt x="390" y="17"/>
                    <a:pt x="390" y="17"/>
                    <a:pt x="390" y="16"/>
                  </a:cubicBezTo>
                  <a:cubicBezTo>
                    <a:pt x="391" y="16"/>
                    <a:pt x="391" y="16"/>
                    <a:pt x="391" y="16"/>
                  </a:cubicBezTo>
                  <a:cubicBezTo>
                    <a:pt x="391" y="15"/>
                    <a:pt x="391" y="14"/>
                    <a:pt x="391" y="14"/>
                  </a:cubicBezTo>
                  <a:cubicBezTo>
                    <a:pt x="391" y="14"/>
                    <a:pt x="392" y="14"/>
                    <a:pt x="393" y="14"/>
                  </a:cubicBezTo>
                  <a:cubicBezTo>
                    <a:pt x="393" y="14"/>
                    <a:pt x="393" y="14"/>
                    <a:pt x="393" y="14"/>
                  </a:cubicBezTo>
                  <a:cubicBezTo>
                    <a:pt x="393" y="14"/>
                    <a:pt x="393" y="15"/>
                    <a:pt x="393" y="15"/>
                  </a:cubicBezTo>
                  <a:cubicBezTo>
                    <a:pt x="395" y="15"/>
                    <a:pt x="395" y="17"/>
                    <a:pt x="395" y="17"/>
                  </a:cubicBezTo>
                  <a:cubicBezTo>
                    <a:pt x="394" y="17"/>
                    <a:pt x="394" y="18"/>
                    <a:pt x="395" y="18"/>
                  </a:cubicBezTo>
                  <a:cubicBezTo>
                    <a:pt x="395" y="18"/>
                    <a:pt x="395" y="18"/>
                    <a:pt x="395" y="18"/>
                  </a:cubicBezTo>
                  <a:cubicBezTo>
                    <a:pt x="396" y="18"/>
                    <a:pt x="396" y="17"/>
                    <a:pt x="397" y="17"/>
                  </a:cubicBezTo>
                  <a:cubicBezTo>
                    <a:pt x="397" y="18"/>
                    <a:pt x="397" y="18"/>
                    <a:pt x="398" y="19"/>
                  </a:cubicBezTo>
                  <a:cubicBezTo>
                    <a:pt x="398" y="19"/>
                    <a:pt x="398" y="19"/>
                    <a:pt x="399" y="19"/>
                  </a:cubicBezTo>
                  <a:cubicBezTo>
                    <a:pt x="399" y="19"/>
                    <a:pt x="399" y="19"/>
                    <a:pt x="399" y="19"/>
                  </a:cubicBezTo>
                  <a:cubicBezTo>
                    <a:pt x="399" y="18"/>
                    <a:pt x="399" y="18"/>
                    <a:pt x="399" y="18"/>
                  </a:cubicBezTo>
                  <a:cubicBezTo>
                    <a:pt x="400" y="18"/>
                    <a:pt x="400" y="18"/>
                    <a:pt x="401" y="18"/>
                  </a:cubicBezTo>
                  <a:cubicBezTo>
                    <a:pt x="401" y="18"/>
                    <a:pt x="401" y="18"/>
                    <a:pt x="401" y="18"/>
                  </a:cubicBezTo>
                  <a:moveTo>
                    <a:pt x="609" y="325"/>
                  </a:moveTo>
                  <a:cubicBezTo>
                    <a:pt x="608" y="313"/>
                    <a:pt x="607" y="300"/>
                    <a:pt x="605" y="288"/>
                  </a:cubicBezTo>
                  <a:cubicBezTo>
                    <a:pt x="590" y="288"/>
                    <a:pt x="575" y="288"/>
                    <a:pt x="558" y="288"/>
                  </a:cubicBezTo>
                  <a:cubicBezTo>
                    <a:pt x="537" y="287"/>
                    <a:pt x="514" y="287"/>
                    <a:pt x="492" y="287"/>
                  </a:cubicBezTo>
                  <a:cubicBezTo>
                    <a:pt x="492" y="287"/>
                    <a:pt x="490" y="292"/>
                    <a:pt x="489" y="294"/>
                  </a:cubicBezTo>
                  <a:cubicBezTo>
                    <a:pt x="488" y="294"/>
                    <a:pt x="488" y="294"/>
                    <a:pt x="488" y="294"/>
                  </a:cubicBezTo>
                  <a:cubicBezTo>
                    <a:pt x="488" y="295"/>
                    <a:pt x="488" y="295"/>
                    <a:pt x="488" y="295"/>
                  </a:cubicBezTo>
                  <a:cubicBezTo>
                    <a:pt x="487" y="295"/>
                    <a:pt x="487" y="295"/>
                    <a:pt x="487" y="295"/>
                  </a:cubicBezTo>
                  <a:cubicBezTo>
                    <a:pt x="486" y="295"/>
                    <a:pt x="486" y="295"/>
                    <a:pt x="484" y="295"/>
                  </a:cubicBezTo>
                  <a:cubicBezTo>
                    <a:pt x="484" y="295"/>
                    <a:pt x="484" y="295"/>
                    <a:pt x="484" y="295"/>
                  </a:cubicBezTo>
                  <a:cubicBezTo>
                    <a:pt x="483" y="295"/>
                    <a:pt x="483" y="295"/>
                    <a:pt x="483" y="295"/>
                  </a:cubicBezTo>
                  <a:cubicBezTo>
                    <a:pt x="482" y="296"/>
                    <a:pt x="482" y="296"/>
                    <a:pt x="482" y="296"/>
                  </a:cubicBezTo>
                  <a:cubicBezTo>
                    <a:pt x="482" y="296"/>
                    <a:pt x="482" y="296"/>
                    <a:pt x="482" y="296"/>
                  </a:cubicBezTo>
                  <a:cubicBezTo>
                    <a:pt x="481" y="296"/>
                    <a:pt x="481" y="296"/>
                    <a:pt x="480" y="296"/>
                  </a:cubicBezTo>
                  <a:cubicBezTo>
                    <a:pt x="480" y="295"/>
                    <a:pt x="479" y="295"/>
                    <a:pt x="479" y="295"/>
                  </a:cubicBezTo>
                  <a:cubicBezTo>
                    <a:pt x="479" y="295"/>
                    <a:pt x="478" y="294"/>
                    <a:pt x="478" y="294"/>
                  </a:cubicBezTo>
                  <a:cubicBezTo>
                    <a:pt x="478" y="294"/>
                    <a:pt x="475" y="294"/>
                    <a:pt x="473" y="294"/>
                  </a:cubicBezTo>
                  <a:cubicBezTo>
                    <a:pt x="473" y="294"/>
                    <a:pt x="473" y="294"/>
                    <a:pt x="473" y="294"/>
                  </a:cubicBezTo>
                  <a:cubicBezTo>
                    <a:pt x="472" y="294"/>
                    <a:pt x="472" y="294"/>
                    <a:pt x="472" y="294"/>
                  </a:cubicBezTo>
                  <a:cubicBezTo>
                    <a:pt x="471" y="294"/>
                    <a:pt x="471" y="294"/>
                    <a:pt x="471" y="294"/>
                  </a:cubicBezTo>
                  <a:cubicBezTo>
                    <a:pt x="473" y="295"/>
                    <a:pt x="474" y="295"/>
                    <a:pt x="477" y="296"/>
                  </a:cubicBezTo>
                  <a:cubicBezTo>
                    <a:pt x="478" y="296"/>
                    <a:pt x="478" y="297"/>
                    <a:pt x="478" y="297"/>
                  </a:cubicBezTo>
                  <a:cubicBezTo>
                    <a:pt x="478" y="298"/>
                    <a:pt x="478" y="298"/>
                    <a:pt x="478" y="298"/>
                  </a:cubicBezTo>
                  <a:cubicBezTo>
                    <a:pt x="478" y="299"/>
                    <a:pt x="478" y="299"/>
                    <a:pt x="479" y="300"/>
                  </a:cubicBezTo>
                  <a:cubicBezTo>
                    <a:pt x="479" y="300"/>
                    <a:pt x="479" y="301"/>
                    <a:pt x="479" y="301"/>
                  </a:cubicBezTo>
                  <a:cubicBezTo>
                    <a:pt x="479" y="302"/>
                    <a:pt x="479" y="302"/>
                    <a:pt x="479" y="302"/>
                  </a:cubicBezTo>
                  <a:cubicBezTo>
                    <a:pt x="479" y="303"/>
                    <a:pt x="479" y="303"/>
                    <a:pt x="479" y="303"/>
                  </a:cubicBezTo>
                  <a:cubicBezTo>
                    <a:pt x="479" y="306"/>
                    <a:pt x="482" y="308"/>
                    <a:pt x="483" y="311"/>
                  </a:cubicBezTo>
                  <a:cubicBezTo>
                    <a:pt x="485" y="314"/>
                    <a:pt x="486" y="314"/>
                    <a:pt x="487" y="315"/>
                  </a:cubicBezTo>
                  <a:cubicBezTo>
                    <a:pt x="488" y="315"/>
                    <a:pt x="488" y="315"/>
                    <a:pt x="489" y="315"/>
                  </a:cubicBezTo>
                  <a:cubicBezTo>
                    <a:pt x="491" y="316"/>
                    <a:pt x="491" y="313"/>
                    <a:pt x="492" y="312"/>
                  </a:cubicBezTo>
                  <a:cubicBezTo>
                    <a:pt x="492" y="313"/>
                    <a:pt x="493" y="313"/>
                    <a:pt x="493" y="313"/>
                  </a:cubicBezTo>
                  <a:cubicBezTo>
                    <a:pt x="495" y="316"/>
                    <a:pt x="498" y="318"/>
                    <a:pt x="499" y="321"/>
                  </a:cubicBezTo>
                  <a:cubicBezTo>
                    <a:pt x="505" y="332"/>
                    <a:pt x="505" y="332"/>
                    <a:pt x="505" y="332"/>
                  </a:cubicBezTo>
                  <a:cubicBezTo>
                    <a:pt x="505" y="333"/>
                    <a:pt x="505" y="333"/>
                    <a:pt x="505" y="333"/>
                  </a:cubicBezTo>
                  <a:cubicBezTo>
                    <a:pt x="504" y="335"/>
                    <a:pt x="504" y="337"/>
                    <a:pt x="505" y="339"/>
                  </a:cubicBezTo>
                  <a:cubicBezTo>
                    <a:pt x="506" y="341"/>
                    <a:pt x="509" y="340"/>
                    <a:pt x="510" y="341"/>
                  </a:cubicBezTo>
                  <a:cubicBezTo>
                    <a:pt x="511" y="342"/>
                    <a:pt x="516" y="352"/>
                    <a:pt x="516" y="352"/>
                  </a:cubicBezTo>
                  <a:cubicBezTo>
                    <a:pt x="518" y="356"/>
                    <a:pt x="514" y="362"/>
                    <a:pt x="519" y="364"/>
                  </a:cubicBezTo>
                  <a:cubicBezTo>
                    <a:pt x="519" y="364"/>
                    <a:pt x="525" y="368"/>
                    <a:pt x="527" y="373"/>
                  </a:cubicBezTo>
                  <a:cubicBezTo>
                    <a:pt x="527" y="376"/>
                    <a:pt x="528" y="376"/>
                    <a:pt x="529" y="377"/>
                  </a:cubicBezTo>
                  <a:cubicBezTo>
                    <a:pt x="531" y="379"/>
                    <a:pt x="531" y="379"/>
                    <a:pt x="538" y="397"/>
                  </a:cubicBezTo>
                  <a:cubicBezTo>
                    <a:pt x="538" y="401"/>
                    <a:pt x="538" y="404"/>
                    <a:pt x="538" y="408"/>
                  </a:cubicBezTo>
                  <a:cubicBezTo>
                    <a:pt x="539" y="414"/>
                    <a:pt x="547" y="415"/>
                    <a:pt x="549" y="412"/>
                  </a:cubicBezTo>
                  <a:cubicBezTo>
                    <a:pt x="553" y="408"/>
                    <a:pt x="553" y="408"/>
                    <a:pt x="555" y="407"/>
                  </a:cubicBezTo>
                  <a:cubicBezTo>
                    <a:pt x="557" y="407"/>
                    <a:pt x="559" y="407"/>
                    <a:pt x="561" y="407"/>
                  </a:cubicBezTo>
                  <a:cubicBezTo>
                    <a:pt x="561" y="407"/>
                    <a:pt x="561" y="407"/>
                    <a:pt x="561" y="407"/>
                  </a:cubicBezTo>
                  <a:cubicBezTo>
                    <a:pt x="562" y="408"/>
                    <a:pt x="562" y="408"/>
                    <a:pt x="563" y="408"/>
                  </a:cubicBezTo>
                  <a:cubicBezTo>
                    <a:pt x="563" y="408"/>
                    <a:pt x="563" y="408"/>
                    <a:pt x="563" y="408"/>
                  </a:cubicBezTo>
                  <a:cubicBezTo>
                    <a:pt x="564" y="408"/>
                    <a:pt x="564" y="407"/>
                    <a:pt x="565" y="406"/>
                  </a:cubicBezTo>
                  <a:cubicBezTo>
                    <a:pt x="569" y="400"/>
                    <a:pt x="577" y="402"/>
                    <a:pt x="582" y="397"/>
                  </a:cubicBezTo>
                  <a:cubicBezTo>
                    <a:pt x="583" y="396"/>
                    <a:pt x="583" y="396"/>
                    <a:pt x="586" y="396"/>
                  </a:cubicBezTo>
                  <a:cubicBezTo>
                    <a:pt x="587" y="395"/>
                    <a:pt x="587" y="395"/>
                    <a:pt x="587" y="395"/>
                  </a:cubicBezTo>
                  <a:cubicBezTo>
                    <a:pt x="587" y="392"/>
                    <a:pt x="587" y="392"/>
                    <a:pt x="588" y="391"/>
                  </a:cubicBezTo>
                  <a:cubicBezTo>
                    <a:pt x="589" y="391"/>
                    <a:pt x="589" y="391"/>
                    <a:pt x="591" y="390"/>
                  </a:cubicBezTo>
                  <a:cubicBezTo>
                    <a:pt x="593" y="389"/>
                    <a:pt x="593" y="389"/>
                    <a:pt x="601" y="389"/>
                  </a:cubicBezTo>
                  <a:cubicBezTo>
                    <a:pt x="601" y="389"/>
                    <a:pt x="601" y="385"/>
                    <a:pt x="603" y="382"/>
                  </a:cubicBezTo>
                  <a:cubicBezTo>
                    <a:pt x="605" y="382"/>
                    <a:pt x="606" y="382"/>
                    <a:pt x="608" y="382"/>
                  </a:cubicBezTo>
                  <a:cubicBezTo>
                    <a:pt x="609" y="379"/>
                    <a:pt x="610" y="376"/>
                    <a:pt x="610" y="376"/>
                  </a:cubicBezTo>
                  <a:cubicBezTo>
                    <a:pt x="611" y="365"/>
                    <a:pt x="610" y="354"/>
                    <a:pt x="610" y="342"/>
                  </a:cubicBezTo>
                  <a:cubicBezTo>
                    <a:pt x="609" y="343"/>
                    <a:pt x="609" y="343"/>
                    <a:pt x="609" y="343"/>
                  </a:cubicBezTo>
                  <a:cubicBezTo>
                    <a:pt x="608" y="342"/>
                    <a:pt x="609" y="340"/>
                    <a:pt x="608" y="339"/>
                  </a:cubicBezTo>
                  <a:cubicBezTo>
                    <a:pt x="607" y="339"/>
                    <a:pt x="607" y="339"/>
                    <a:pt x="607" y="338"/>
                  </a:cubicBezTo>
                  <a:cubicBezTo>
                    <a:pt x="607" y="335"/>
                    <a:pt x="606" y="333"/>
                    <a:pt x="606" y="331"/>
                  </a:cubicBezTo>
                  <a:cubicBezTo>
                    <a:pt x="606" y="330"/>
                    <a:pt x="606" y="330"/>
                    <a:pt x="605" y="329"/>
                  </a:cubicBezTo>
                  <a:cubicBezTo>
                    <a:pt x="602" y="331"/>
                    <a:pt x="602" y="331"/>
                    <a:pt x="601" y="340"/>
                  </a:cubicBezTo>
                  <a:cubicBezTo>
                    <a:pt x="600" y="340"/>
                    <a:pt x="599" y="340"/>
                    <a:pt x="597" y="340"/>
                  </a:cubicBezTo>
                  <a:cubicBezTo>
                    <a:pt x="596" y="340"/>
                    <a:pt x="596" y="340"/>
                    <a:pt x="596" y="340"/>
                  </a:cubicBezTo>
                  <a:cubicBezTo>
                    <a:pt x="595" y="340"/>
                    <a:pt x="594" y="339"/>
                    <a:pt x="593" y="339"/>
                  </a:cubicBezTo>
                  <a:cubicBezTo>
                    <a:pt x="592" y="339"/>
                    <a:pt x="592" y="339"/>
                    <a:pt x="592" y="339"/>
                  </a:cubicBezTo>
                  <a:cubicBezTo>
                    <a:pt x="589" y="341"/>
                    <a:pt x="589" y="341"/>
                    <a:pt x="588" y="343"/>
                  </a:cubicBezTo>
                  <a:cubicBezTo>
                    <a:pt x="588" y="343"/>
                    <a:pt x="584" y="342"/>
                    <a:pt x="584" y="337"/>
                  </a:cubicBezTo>
                  <a:cubicBezTo>
                    <a:pt x="584" y="337"/>
                    <a:pt x="584" y="336"/>
                    <a:pt x="585" y="336"/>
                  </a:cubicBezTo>
                  <a:cubicBezTo>
                    <a:pt x="586" y="335"/>
                    <a:pt x="586" y="335"/>
                    <a:pt x="587" y="335"/>
                  </a:cubicBezTo>
                  <a:cubicBezTo>
                    <a:pt x="587" y="335"/>
                    <a:pt x="588" y="335"/>
                    <a:pt x="588" y="335"/>
                  </a:cubicBezTo>
                  <a:cubicBezTo>
                    <a:pt x="594" y="338"/>
                    <a:pt x="594" y="334"/>
                    <a:pt x="594" y="334"/>
                  </a:cubicBezTo>
                  <a:cubicBezTo>
                    <a:pt x="593" y="334"/>
                    <a:pt x="593" y="334"/>
                    <a:pt x="593" y="334"/>
                  </a:cubicBezTo>
                  <a:cubicBezTo>
                    <a:pt x="592" y="333"/>
                    <a:pt x="592" y="333"/>
                    <a:pt x="591" y="333"/>
                  </a:cubicBezTo>
                  <a:cubicBezTo>
                    <a:pt x="591" y="333"/>
                    <a:pt x="590" y="333"/>
                    <a:pt x="590" y="334"/>
                  </a:cubicBezTo>
                  <a:cubicBezTo>
                    <a:pt x="589" y="334"/>
                    <a:pt x="589" y="334"/>
                    <a:pt x="588" y="334"/>
                  </a:cubicBezTo>
                  <a:cubicBezTo>
                    <a:pt x="585" y="333"/>
                    <a:pt x="582" y="333"/>
                    <a:pt x="580" y="332"/>
                  </a:cubicBezTo>
                  <a:cubicBezTo>
                    <a:pt x="579" y="332"/>
                    <a:pt x="578" y="332"/>
                    <a:pt x="578" y="332"/>
                  </a:cubicBezTo>
                  <a:cubicBezTo>
                    <a:pt x="578" y="330"/>
                    <a:pt x="578" y="327"/>
                    <a:pt x="577" y="325"/>
                  </a:cubicBezTo>
                  <a:cubicBezTo>
                    <a:pt x="576" y="324"/>
                    <a:pt x="576" y="324"/>
                    <a:pt x="570" y="321"/>
                  </a:cubicBezTo>
                  <a:cubicBezTo>
                    <a:pt x="568" y="316"/>
                    <a:pt x="565" y="311"/>
                    <a:pt x="565" y="305"/>
                  </a:cubicBezTo>
                  <a:cubicBezTo>
                    <a:pt x="566" y="301"/>
                    <a:pt x="571" y="303"/>
                    <a:pt x="572" y="303"/>
                  </a:cubicBezTo>
                  <a:cubicBezTo>
                    <a:pt x="572" y="304"/>
                    <a:pt x="572" y="304"/>
                    <a:pt x="576" y="308"/>
                  </a:cubicBezTo>
                  <a:cubicBezTo>
                    <a:pt x="578" y="310"/>
                    <a:pt x="578" y="310"/>
                    <a:pt x="580" y="314"/>
                  </a:cubicBezTo>
                  <a:cubicBezTo>
                    <a:pt x="581" y="317"/>
                    <a:pt x="584" y="317"/>
                    <a:pt x="586" y="319"/>
                  </a:cubicBezTo>
                  <a:cubicBezTo>
                    <a:pt x="589" y="323"/>
                    <a:pt x="590" y="323"/>
                    <a:pt x="598" y="324"/>
                  </a:cubicBezTo>
                  <a:cubicBezTo>
                    <a:pt x="599" y="324"/>
                    <a:pt x="599" y="324"/>
                    <a:pt x="599" y="324"/>
                  </a:cubicBezTo>
                  <a:cubicBezTo>
                    <a:pt x="599" y="324"/>
                    <a:pt x="600" y="324"/>
                    <a:pt x="600" y="324"/>
                  </a:cubicBezTo>
                  <a:cubicBezTo>
                    <a:pt x="601" y="324"/>
                    <a:pt x="602" y="324"/>
                    <a:pt x="604" y="323"/>
                  </a:cubicBezTo>
                  <a:cubicBezTo>
                    <a:pt x="604" y="323"/>
                    <a:pt x="605" y="323"/>
                    <a:pt x="605" y="323"/>
                  </a:cubicBezTo>
                  <a:cubicBezTo>
                    <a:pt x="607" y="323"/>
                    <a:pt x="607" y="323"/>
                    <a:pt x="609" y="325"/>
                  </a:cubicBezTo>
                  <a:cubicBezTo>
                    <a:pt x="609" y="325"/>
                    <a:pt x="609" y="325"/>
                    <a:pt x="609" y="325"/>
                  </a:cubicBezTo>
                  <a:moveTo>
                    <a:pt x="680" y="160"/>
                  </a:moveTo>
                  <a:cubicBezTo>
                    <a:pt x="671" y="147"/>
                    <a:pt x="657" y="130"/>
                    <a:pt x="646" y="118"/>
                  </a:cubicBezTo>
                  <a:cubicBezTo>
                    <a:pt x="649" y="120"/>
                    <a:pt x="614" y="121"/>
                    <a:pt x="550" y="121"/>
                  </a:cubicBezTo>
                  <a:cubicBezTo>
                    <a:pt x="577" y="168"/>
                    <a:pt x="596" y="225"/>
                    <a:pt x="605" y="288"/>
                  </a:cubicBezTo>
                  <a:cubicBezTo>
                    <a:pt x="690" y="289"/>
                    <a:pt x="736" y="287"/>
                    <a:pt x="736" y="284"/>
                  </a:cubicBezTo>
                  <a:cubicBezTo>
                    <a:pt x="730" y="264"/>
                    <a:pt x="730" y="264"/>
                    <a:pt x="730" y="264"/>
                  </a:cubicBezTo>
                  <a:cubicBezTo>
                    <a:pt x="718" y="228"/>
                    <a:pt x="718" y="227"/>
                    <a:pt x="709" y="210"/>
                  </a:cubicBezTo>
                  <a:cubicBezTo>
                    <a:pt x="693" y="178"/>
                    <a:pt x="690" y="173"/>
                    <a:pt x="680" y="160"/>
                  </a:cubicBezTo>
                  <a:moveTo>
                    <a:pt x="415" y="119"/>
                  </a:moveTo>
                  <a:cubicBezTo>
                    <a:pt x="416" y="119"/>
                    <a:pt x="418" y="119"/>
                    <a:pt x="420" y="119"/>
                  </a:cubicBezTo>
                  <a:cubicBezTo>
                    <a:pt x="419" y="119"/>
                    <a:pt x="419" y="119"/>
                    <a:pt x="419" y="119"/>
                  </a:cubicBezTo>
                  <a:cubicBezTo>
                    <a:pt x="418" y="119"/>
                    <a:pt x="418" y="119"/>
                    <a:pt x="418" y="119"/>
                  </a:cubicBezTo>
                  <a:cubicBezTo>
                    <a:pt x="418" y="119"/>
                    <a:pt x="418" y="119"/>
                    <a:pt x="418" y="119"/>
                  </a:cubicBezTo>
                  <a:cubicBezTo>
                    <a:pt x="418" y="119"/>
                    <a:pt x="418" y="119"/>
                    <a:pt x="417" y="118"/>
                  </a:cubicBezTo>
                  <a:cubicBezTo>
                    <a:pt x="417" y="117"/>
                    <a:pt x="417" y="117"/>
                    <a:pt x="417" y="117"/>
                  </a:cubicBezTo>
                  <a:cubicBezTo>
                    <a:pt x="417" y="117"/>
                    <a:pt x="417" y="117"/>
                    <a:pt x="417" y="117"/>
                  </a:cubicBezTo>
                  <a:cubicBezTo>
                    <a:pt x="416" y="117"/>
                    <a:pt x="416" y="117"/>
                    <a:pt x="415" y="117"/>
                  </a:cubicBezTo>
                  <a:cubicBezTo>
                    <a:pt x="415" y="117"/>
                    <a:pt x="415" y="117"/>
                    <a:pt x="415" y="117"/>
                  </a:cubicBezTo>
                  <a:cubicBezTo>
                    <a:pt x="414" y="118"/>
                    <a:pt x="414" y="118"/>
                    <a:pt x="414" y="118"/>
                  </a:cubicBezTo>
                  <a:cubicBezTo>
                    <a:pt x="414" y="118"/>
                    <a:pt x="414" y="118"/>
                    <a:pt x="414" y="118"/>
                  </a:cubicBezTo>
                  <a:cubicBezTo>
                    <a:pt x="415" y="119"/>
                    <a:pt x="415" y="119"/>
                    <a:pt x="415" y="119"/>
                  </a:cubicBezTo>
                  <a:moveTo>
                    <a:pt x="416" y="52"/>
                  </a:moveTo>
                  <a:cubicBezTo>
                    <a:pt x="416" y="51"/>
                    <a:pt x="416" y="50"/>
                    <a:pt x="415" y="50"/>
                  </a:cubicBezTo>
                  <a:cubicBezTo>
                    <a:pt x="415" y="50"/>
                    <a:pt x="415" y="50"/>
                    <a:pt x="415" y="50"/>
                  </a:cubicBezTo>
                  <a:cubicBezTo>
                    <a:pt x="415" y="50"/>
                    <a:pt x="415" y="50"/>
                    <a:pt x="415" y="50"/>
                  </a:cubicBezTo>
                  <a:cubicBezTo>
                    <a:pt x="414" y="50"/>
                    <a:pt x="414" y="50"/>
                    <a:pt x="413" y="50"/>
                  </a:cubicBezTo>
                  <a:cubicBezTo>
                    <a:pt x="414" y="50"/>
                    <a:pt x="414" y="50"/>
                    <a:pt x="414" y="50"/>
                  </a:cubicBezTo>
                  <a:cubicBezTo>
                    <a:pt x="414" y="51"/>
                    <a:pt x="414" y="51"/>
                    <a:pt x="414" y="51"/>
                  </a:cubicBezTo>
                  <a:cubicBezTo>
                    <a:pt x="414" y="51"/>
                    <a:pt x="414" y="52"/>
                    <a:pt x="414" y="52"/>
                  </a:cubicBezTo>
                  <a:cubicBezTo>
                    <a:pt x="415" y="52"/>
                    <a:pt x="415" y="52"/>
                    <a:pt x="416" y="52"/>
                  </a:cubicBezTo>
                  <a:moveTo>
                    <a:pt x="550" y="121"/>
                  </a:moveTo>
                  <a:cubicBezTo>
                    <a:pt x="537" y="99"/>
                    <a:pt x="522" y="79"/>
                    <a:pt x="507" y="62"/>
                  </a:cubicBezTo>
                  <a:cubicBezTo>
                    <a:pt x="507" y="63"/>
                    <a:pt x="507" y="63"/>
                    <a:pt x="507" y="63"/>
                  </a:cubicBezTo>
                  <a:cubicBezTo>
                    <a:pt x="506" y="64"/>
                    <a:pt x="506" y="64"/>
                    <a:pt x="506" y="64"/>
                  </a:cubicBezTo>
                  <a:cubicBezTo>
                    <a:pt x="505" y="63"/>
                    <a:pt x="504" y="63"/>
                    <a:pt x="504" y="63"/>
                  </a:cubicBezTo>
                  <a:cubicBezTo>
                    <a:pt x="504" y="63"/>
                    <a:pt x="504" y="63"/>
                    <a:pt x="503" y="63"/>
                  </a:cubicBezTo>
                  <a:cubicBezTo>
                    <a:pt x="503" y="64"/>
                    <a:pt x="504" y="65"/>
                    <a:pt x="504" y="65"/>
                  </a:cubicBezTo>
                  <a:cubicBezTo>
                    <a:pt x="504" y="65"/>
                    <a:pt x="503" y="65"/>
                    <a:pt x="503" y="65"/>
                  </a:cubicBezTo>
                  <a:cubicBezTo>
                    <a:pt x="501" y="64"/>
                    <a:pt x="501" y="64"/>
                    <a:pt x="498" y="61"/>
                  </a:cubicBezTo>
                  <a:cubicBezTo>
                    <a:pt x="497" y="62"/>
                    <a:pt x="497" y="62"/>
                    <a:pt x="497" y="62"/>
                  </a:cubicBezTo>
                  <a:cubicBezTo>
                    <a:pt x="497" y="62"/>
                    <a:pt x="497" y="62"/>
                    <a:pt x="496" y="62"/>
                  </a:cubicBezTo>
                  <a:cubicBezTo>
                    <a:pt x="496" y="63"/>
                    <a:pt x="496" y="63"/>
                    <a:pt x="496" y="63"/>
                  </a:cubicBezTo>
                  <a:cubicBezTo>
                    <a:pt x="495" y="63"/>
                    <a:pt x="495" y="63"/>
                    <a:pt x="495" y="63"/>
                  </a:cubicBezTo>
                  <a:cubicBezTo>
                    <a:pt x="494" y="63"/>
                    <a:pt x="494" y="63"/>
                    <a:pt x="494" y="63"/>
                  </a:cubicBezTo>
                  <a:cubicBezTo>
                    <a:pt x="494" y="64"/>
                    <a:pt x="493" y="64"/>
                    <a:pt x="493" y="64"/>
                  </a:cubicBezTo>
                  <a:cubicBezTo>
                    <a:pt x="492" y="65"/>
                    <a:pt x="492" y="65"/>
                    <a:pt x="492" y="65"/>
                  </a:cubicBezTo>
                  <a:cubicBezTo>
                    <a:pt x="490" y="65"/>
                    <a:pt x="490" y="65"/>
                    <a:pt x="490" y="67"/>
                  </a:cubicBezTo>
                  <a:cubicBezTo>
                    <a:pt x="489" y="67"/>
                    <a:pt x="489" y="67"/>
                    <a:pt x="488" y="67"/>
                  </a:cubicBezTo>
                  <a:cubicBezTo>
                    <a:pt x="487" y="68"/>
                    <a:pt x="487" y="68"/>
                    <a:pt x="487" y="68"/>
                  </a:cubicBezTo>
                  <a:cubicBezTo>
                    <a:pt x="490" y="70"/>
                    <a:pt x="490" y="70"/>
                    <a:pt x="490" y="70"/>
                  </a:cubicBezTo>
                  <a:cubicBezTo>
                    <a:pt x="489" y="72"/>
                    <a:pt x="489" y="72"/>
                    <a:pt x="486" y="73"/>
                  </a:cubicBezTo>
                  <a:cubicBezTo>
                    <a:pt x="486" y="73"/>
                    <a:pt x="486" y="73"/>
                    <a:pt x="486" y="73"/>
                  </a:cubicBezTo>
                  <a:cubicBezTo>
                    <a:pt x="480" y="69"/>
                    <a:pt x="480" y="69"/>
                    <a:pt x="480" y="68"/>
                  </a:cubicBezTo>
                  <a:cubicBezTo>
                    <a:pt x="481" y="68"/>
                    <a:pt x="482" y="68"/>
                    <a:pt x="483" y="68"/>
                  </a:cubicBezTo>
                  <a:cubicBezTo>
                    <a:pt x="483" y="67"/>
                    <a:pt x="482" y="66"/>
                    <a:pt x="482" y="65"/>
                  </a:cubicBezTo>
                  <a:cubicBezTo>
                    <a:pt x="481" y="65"/>
                    <a:pt x="481" y="65"/>
                    <a:pt x="480" y="65"/>
                  </a:cubicBezTo>
                  <a:cubicBezTo>
                    <a:pt x="479" y="64"/>
                    <a:pt x="479" y="64"/>
                    <a:pt x="477" y="63"/>
                  </a:cubicBezTo>
                  <a:cubicBezTo>
                    <a:pt x="477" y="63"/>
                    <a:pt x="477" y="63"/>
                    <a:pt x="476" y="63"/>
                  </a:cubicBezTo>
                  <a:cubicBezTo>
                    <a:pt x="476" y="63"/>
                    <a:pt x="476" y="63"/>
                    <a:pt x="476" y="63"/>
                  </a:cubicBezTo>
                  <a:cubicBezTo>
                    <a:pt x="475" y="62"/>
                    <a:pt x="475" y="62"/>
                    <a:pt x="473" y="62"/>
                  </a:cubicBezTo>
                  <a:cubicBezTo>
                    <a:pt x="472" y="62"/>
                    <a:pt x="472" y="62"/>
                    <a:pt x="472" y="62"/>
                  </a:cubicBezTo>
                  <a:cubicBezTo>
                    <a:pt x="471" y="63"/>
                    <a:pt x="471" y="63"/>
                    <a:pt x="472" y="63"/>
                  </a:cubicBezTo>
                  <a:cubicBezTo>
                    <a:pt x="472" y="64"/>
                    <a:pt x="472" y="64"/>
                    <a:pt x="473" y="64"/>
                  </a:cubicBezTo>
                  <a:cubicBezTo>
                    <a:pt x="475" y="65"/>
                    <a:pt x="476" y="67"/>
                    <a:pt x="476" y="68"/>
                  </a:cubicBezTo>
                  <a:cubicBezTo>
                    <a:pt x="476" y="69"/>
                    <a:pt x="476" y="70"/>
                    <a:pt x="478" y="71"/>
                  </a:cubicBezTo>
                  <a:cubicBezTo>
                    <a:pt x="479" y="71"/>
                    <a:pt x="479" y="71"/>
                    <a:pt x="481" y="73"/>
                  </a:cubicBezTo>
                  <a:cubicBezTo>
                    <a:pt x="481" y="73"/>
                    <a:pt x="481" y="73"/>
                    <a:pt x="481" y="73"/>
                  </a:cubicBezTo>
                  <a:cubicBezTo>
                    <a:pt x="481" y="75"/>
                    <a:pt x="482" y="76"/>
                    <a:pt x="483" y="77"/>
                  </a:cubicBezTo>
                  <a:cubicBezTo>
                    <a:pt x="480" y="77"/>
                    <a:pt x="480" y="77"/>
                    <a:pt x="480" y="76"/>
                  </a:cubicBezTo>
                  <a:cubicBezTo>
                    <a:pt x="479" y="75"/>
                    <a:pt x="479" y="75"/>
                    <a:pt x="479" y="75"/>
                  </a:cubicBezTo>
                  <a:cubicBezTo>
                    <a:pt x="479" y="75"/>
                    <a:pt x="479" y="75"/>
                    <a:pt x="474" y="75"/>
                  </a:cubicBezTo>
                  <a:cubicBezTo>
                    <a:pt x="474" y="76"/>
                    <a:pt x="474" y="77"/>
                    <a:pt x="474" y="77"/>
                  </a:cubicBezTo>
                  <a:cubicBezTo>
                    <a:pt x="471" y="78"/>
                    <a:pt x="471" y="78"/>
                    <a:pt x="471" y="80"/>
                  </a:cubicBezTo>
                  <a:cubicBezTo>
                    <a:pt x="470" y="80"/>
                    <a:pt x="470" y="80"/>
                    <a:pt x="470" y="80"/>
                  </a:cubicBezTo>
                  <a:cubicBezTo>
                    <a:pt x="470" y="80"/>
                    <a:pt x="470" y="80"/>
                    <a:pt x="470" y="80"/>
                  </a:cubicBezTo>
                  <a:cubicBezTo>
                    <a:pt x="471" y="82"/>
                    <a:pt x="474" y="83"/>
                    <a:pt x="475" y="85"/>
                  </a:cubicBezTo>
                  <a:cubicBezTo>
                    <a:pt x="474" y="85"/>
                    <a:pt x="474" y="85"/>
                    <a:pt x="474" y="85"/>
                  </a:cubicBezTo>
                  <a:cubicBezTo>
                    <a:pt x="471" y="85"/>
                    <a:pt x="471" y="85"/>
                    <a:pt x="470" y="85"/>
                  </a:cubicBezTo>
                  <a:cubicBezTo>
                    <a:pt x="470" y="85"/>
                    <a:pt x="470" y="85"/>
                    <a:pt x="469" y="85"/>
                  </a:cubicBezTo>
                  <a:cubicBezTo>
                    <a:pt x="464" y="84"/>
                    <a:pt x="462" y="82"/>
                    <a:pt x="462" y="81"/>
                  </a:cubicBezTo>
                  <a:cubicBezTo>
                    <a:pt x="461" y="82"/>
                    <a:pt x="461" y="82"/>
                    <a:pt x="460" y="83"/>
                  </a:cubicBezTo>
                  <a:cubicBezTo>
                    <a:pt x="460" y="84"/>
                    <a:pt x="460" y="85"/>
                    <a:pt x="463" y="85"/>
                  </a:cubicBezTo>
                  <a:cubicBezTo>
                    <a:pt x="463" y="86"/>
                    <a:pt x="463" y="86"/>
                    <a:pt x="463" y="86"/>
                  </a:cubicBezTo>
                  <a:cubicBezTo>
                    <a:pt x="464" y="87"/>
                    <a:pt x="464" y="87"/>
                    <a:pt x="464" y="87"/>
                  </a:cubicBezTo>
                  <a:cubicBezTo>
                    <a:pt x="466" y="87"/>
                    <a:pt x="467" y="87"/>
                    <a:pt x="468" y="88"/>
                  </a:cubicBezTo>
                  <a:cubicBezTo>
                    <a:pt x="468" y="89"/>
                    <a:pt x="468" y="89"/>
                    <a:pt x="468" y="89"/>
                  </a:cubicBezTo>
                  <a:cubicBezTo>
                    <a:pt x="467" y="89"/>
                    <a:pt x="466" y="89"/>
                    <a:pt x="465" y="89"/>
                  </a:cubicBezTo>
                  <a:cubicBezTo>
                    <a:pt x="464" y="90"/>
                    <a:pt x="464" y="90"/>
                    <a:pt x="464" y="90"/>
                  </a:cubicBezTo>
                  <a:cubicBezTo>
                    <a:pt x="455" y="83"/>
                    <a:pt x="455" y="83"/>
                    <a:pt x="455" y="83"/>
                  </a:cubicBezTo>
                  <a:cubicBezTo>
                    <a:pt x="454" y="83"/>
                    <a:pt x="453" y="83"/>
                    <a:pt x="453" y="83"/>
                  </a:cubicBezTo>
                  <a:cubicBezTo>
                    <a:pt x="452" y="80"/>
                    <a:pt x="452" y="80"/>
                    <a:pt x="452" y="80"/>
                  </a:cubicBezTo>
                  <a:cubicBezTo>
                    <a:pt x="450" y="75"/>
                    <a:pt x="443" y="75"/>
                    <a:pt x="441" y="70"/>
                  </a:cubicBezTo>
                  <a:cubicBezTo>
                    <a:pt x="443" y="71"/>
                    <a:pt x="452" y="74"/>
                    <a:pt x="452" y="74"/>
                  </a:cubicBezTo>
                  <a:cubicBezTo>
                    <a:pt x="454" y="74"/>
                    <a:pt x="455" y="75"/>
                    <a:pt x="457" y="75"/>
                  </a:cubicBezTo>
                  <a:cubicBezTo>
                    <a:pt x="459" y="75"/>
                    <a:pt x="460" y="76"/>
                    <a:pt x="462" y="76"/>
                  </a:cubicBezTo>
                  <a:cubicBezTo>
                    <a:pt x="463" y="76"/>
                    <a:pt x="463" y="76"/>
                    <a:pt x="464" y="76"/>
                  </a:cubicBezTo>
                  <a:cubicBezTo>
                    <a:pt x="464" y="76"/>
                    <a:pt x="464" y="76"/>
                    <a:pt x="464" y="76"/>
                  </a:cubicBezTo>
                  <a:cubicBezTo>
                    <a:pt x="477" y="72"/>
                    <a:pt x="464" y="66"/>
                    <a:pt x="464" y="66"/>
                  </a:cubicBezTo>
                  <a:cubicBezTo>
                    <a:pt x="454" y="62"/>
                    <a:pt x="454" y="62"/>
                    <a:pt x="454" y="62"/>
                  </a:cubicBezTo>
                  <a:cubicBezTo>
                    <a:pt x="453" y="61"/>
                    <a:pt x="452" y="61"/>
                    <a:pt x="451" y="61"/>
                  </a:cubicBezTo>
                  <a:cubicBezTo>
                    <a:pt x="450" y="60"/>
                    <a:pt x="450" y="60"/>
                    <a:pt x="447" y="60"/>
                  </a:cubicBezTo>
                  <a:cubicBezTo>
                    <a:pt x="446" y="60"/>
                    <a:pt x="446" y="60"/>
                    <a:pt x="446" y="60"/>
                  </a:cubicBezTo>
                  <a:cubicBezTo>
                    <a:pt x="445" y="60"/>
                    <a:pt x="444" y="59"/>
                    <a:pt x="443" y="58"/>
                  </a:cubicBezTo>
                  <a:cubicBezTo>
                    <a:pt x="442" y="58"/>
                    <a:pt x="441" y="58"/>
                    <a:pt x="441" y="58"/>
                  </a:cubicBezTo>
                  <a:cubicBezTo>
                    <a:pt x="441" y="59"/>
                    <a:pt x="441" y="59"/>
                    <a:pt x="441" y="59"/>
                  </a:cubicBezTo>
                  <a:cubicBezTo>
                    <a:pt x="440" y="60"/>
                    <a:pt x="440" y="60"/>
                    <a:pt x="440" y="60"/>
                  </a:cubicBezTo>
                  <a:cubicBezTo>
                    <a:pt x="439" y="59"/>
                    <a:pt x="439" y="59"/>
                    <a:pt x="439" y="59"/>
                  </a:cubicBezTo>
                  <a:cubicBezTo>
                    <a:pt x="439" y="59"/>
                    <a:pt x="439" y="58"/>
                    <a:pt x="439" y="58"/>
                  </a:cubicBezTo>
                  <a:cubicBezTo>
                    <a:pt x="439" y="57"/>
                    <a:pt x="439" y="57"/>
                    <a:pt x="439" y="57"/>
                  </a:cubicBezTo>
                  <a:cubicBezTo>
                    <a:pt x="438" y="57"/>
                    <a:pt x="437" y="57"/>
                    <a:pt x="436" y="55"/>
                  </a:cubicBezTo>
                  <a:cubicBezTo>
                    <a:pt x="436" y="55"/>
                    <a:pt x="435" y="55"/>
                    <a:pt x="435" y="55"/>
                  </a:cubicBezTo>
                  <a:cubicBezTo>
                    <a:pt x="434" y="56"/>
                    <a:pt x="434" y="56"/>
                    <a:pt x="434" y="56"/>
                  </a:cubicBezTo>
                  <a:cubicBezTo>
                    <a:pt x="432" y="56"/>
                    <a:pt x="431" y="55"/>
                    <a:pt x="429" y="54"/>
                  </a:cubicBezTo>
                  <a:cubicBezTo>
                    <a:pt x="428" y="54"/>
                    <a:pt x="428" y="54"/>
                    <a:pt x="428" y="54"/>
                  </a:cubicBezTo>
                  <a:cubicBezTo>
                    <a:pt x="428" y="54"/>
                    <a:pt x="429" y="54"/>
                    <a:pt x="429" y="54"/>
                  </a:cubicBezTo>
                  <a:cubicBezTo>
                    <a:pt x="429" y="53"/>
                    <a:pt x="429" y="53"/>
                    <a:pt x="430" y="52"/>
                  </a:cubicBezTo>
                  <a:cubicBezTo>
                    <a:pt x="429" y="52"/>
                    <a:pt x="427" y="50"/>
                    <a:pt x="423" y="50"/>
                  </a:cubicBezTo>
                  <a:cubicBezTo>
                    <a:pt x="423" y="50"/>
                    <a:pt x="423" y="51"/>
                    <a:pt x="423" y="51"/>
                  </a:cubicBezTo>
                  <a:cubicBezTo>
                    <a:pt x="423" y="51"/>
                    <a:pt x="423" y="51"/>
                    <a:pt x="422" y="51"/>
                  </a:cubicBezTo>
                  <a:cubicBezTo>
                    <a:pt x="422" y="51"/>
                    <a:pt x="421" y="51"/>
                    <a:pt x="421" y="50"/>
                  </a:cubicBezTo>
                  <a:cubicBezTo>
                    <a:pt x="422" y="49"/>
                    <a:pt x="422" y="49"/>
                    <a:pt x="422" y="49"/>
                  </a:cubicBezTo>
                  <a:cubicBezTo>
                    <a:pt x="422" y="49"/>
                    <a:pt x="422" y="49"/>
                    <a:pt x="422" y="49"/>
                  </a:cubicBezTo>
                  <a:cubicBezTo>
                    <a:pt x="418" y="48"/>
                    <a:pt x="418" y="48"/>
                    <a:pt x="418" y="48"/>
                  </a:cubicBezTo>
                  <a:cubicBezTo>
                    <a:pt x="418" y="49"/>
                    <a:pt x="418" y="50"/>
                    <a:pt x="418" y="50"/>
                  </a:cubicBezTo>
                  <a:cubicBezTo>
                    <a:pt x="418" y="51"/>
                    <a:pt x="418" y="51"/>
                    <a:pt x="418" y="52"/>
                  </a:cubicBezTo>
                  <a:cubicBezTo>
                    <a:pt x="418" y="52"/>
                    <a:pt x="418" y="52"/>
                    <a:pt x="418" y="52"/>
                  </a:cubicBezTo>
                  <a:cubicBezTo>
                    <a:pt x="418" y="50"/>
                    <a:pt x="418" y="50"/>
                    <a:pt x="417" y="49"/>
                  </a:cubicBezTo>
                  <a:cubicBezTo>
                    <a:pt x="416" y="49"/>
                    <a:pt x="416" y="49"/>
                    <a:pt x="415" y="49"/>
                  </a:cubicBezTo>
                  <a:cubicBezTo>
                    <a:pt x="415" y="48"/>
                    <a:pt x="415" y="48"/>
                    <a:pt x="415" y="48"/>
                  </a:cubicBezTo>
                  <a:cubicBezTo>
                    <a:pt x="414" y="48"/>
                    <a:pt x="414" y="48"/>
                    <a:pt x="414" y="48"/>
                  </a:cubicBezTo>
                  <a:cubicBezTo>
                    <a:pt x="414" y="48"/>
                    <a:pt x="414" y="48"/>
                    <a:pt x="414" y="48"/>
                  </a:cubicBezTo>
                  <a:cubicBezTo>
                    <a:pt x="413" y="48"/>
                    <a:pt x="412" y="49"/>
                    <a:pt x="411" y="49"/>
                  </a:cubicBezTo>
                  <a:cubicBezTo>
                    <a:pt x="411" y="50"/>
                    <a:pt x="411" y="50"/>
                    <a:pt x="410" y="51"/>
                  </a:cubicBezTo>
                  <a:cubicBezTo>
                    <a:pt x="410" y="51"/>
                    <a:pt x="410" y="51"/>
                    <a:pt x="410" y="51"/>
                  </a:cubicBezTo>
                  <a:cubicBezTo>
                    <a:pt x="409" y="50"/>
                    <a:pt x="409" y="50"/>
                    <a:pt x="409" y="50"/>
                  </a:cubicBezTo>
                  <a:cubicBezTo>
                    <a:pt x="409" y="50"/>
                    <a:pt x="409" y="50"/>
                    <a:pt x="409" y="49"/>
                  </a:cubicBezTo>
                  <a:cubicBezTo>
                    <a:pt x="409" y="49"/>
                    <a:pt x="408" y="49"/>
                    <a:pt x="407" y="49"/>
                  </a:cubicBezTo>
                  <a:cubicBezTo>
                    <a:pt x="406" y="49"/>
                    <a:pt x="405" y="49"/>
                    <a:pt x="404" y="50"/>
                  </a:cubicBezTo>
                  <a:cubicBezTo>
                    <a:pt x="405" y="52"/>
                    <a:pt x="405" y="52"/>
                    <a:pt x="407" y="52"/>
                  </a:cubicBezTo>
                  <a:cubicBezTo>
                    <a:pt x="408" y="53"/>
                    <a:pt x="408" y="53"/>
                    <a:pt x="408" y="54"/>
                  </a:cubicBezTo>
                  <a:cubicBezTo>
                    <a:pt x="408" y="54"/>
                    <a:pt x="407" y="54"/>
                    <a:pt x="407" y="54"/>
                  </a:cubicBezTo>
                  <a:cubicBezTo>
                    <a:pt x="406" y="53"/>
                    <a:pt x="406" y="53"/>
                    <a:pt x="404" y="53"/>
                  </a:cubicBezTo>
                  <a:cubicBezTo>
                    <a:pt x="402" y="53"/>
                    <a:pt x="402" y="53"/>
                    <a:pt x="402" y="53"/>
                  </a:cubicBezTo>
                  <a:cubicBezTo>
                    <a:pt x="402" y="55"/>
                    <a:pt x="402" y="55"/>
                    <a:pt x="402" y="56"/>
                  </a:cubicBezTo>
                  <a:cubicBezTo>
                    <a:pt x="401" y="55"/>
                    <a:pt x="401" y="54"/>
                    <a:pt x="401" y="54"/>
                  </a:cubicBezTo>
                  <a:cubicBezTo>
                    <a:pt x="399" y="54"/>
                    <a:pt x="398" y="52"/>
                    <a:pt x="396" y="52"/>
                  </a:cubicBezTo>
                  <a:cubicBezTo>
                    <a:pt x="396" y="52"/>
                    <a:pt x="396" y="53"/>
                    <a:pt x="396" y="53"/>
                  </a:cubicBezTo>
                  <a:cubicBezTo>
                    <a:pt x="397" y="56"/>
                    <a:pt x="395" y="57"/>
                    <a:pt x="394" y="57"/>
                  </a:cubicBezTo>
                  <a:cubicBezTo>
                    <a:pt x="394" y="57"/>
                    <a:pt x="393" y="56"/>
                    <a:pt x="393" y="55"/>
                  </a:cubicBezTo>
                  <a:cubicBezTo>
                    <a:pt x="393" y="56"/>
                    <a:pt x="393" y="56"/>
                    <a:pt x="393" y="56"/>
                  </a:cubicBezTo>
                  <a:cubicBezTo>
                    <a:pt x="392" y="56"/>
                    <a:pt x="392" y="56"/>
                    <a:pt x="391" y="56"/>
                  </a:cubicBezTo>
                  <a:cubicBezTo>
                    <a:pt x="391" y="57"/>
                    <a:pt x="391" y="57"/>
                    <a:pt x="391" y="57"/>
                  </a:cubicBezTo>
                  <a:cubicBezTo>
                    <a:pt x="391" y="58"/>
                    <a:pt x="392" y="58"/>
                    <a:pt x="392" y="59"/>
                  </a:cubicBezTo>
                  <a:cubicBezTo>
                    <a:pt x="392" y="59"/>
                    <a:pt x="392" y="60"/>
                    <a:pt x="392" y="60"/>
                  </a:cubicBezTo>
                  <a:cubicBezTo>
                    <a:pt x="391" y="60"/>
                    <a:pt x="391" y="60"/>
                    <a:pt x="391" y="60"/>
                  </a:cubicBezTo>
                  <a:cubicBezTo>
                    <a:pt x="391" y="60"/>
                    <a:pt x="391" y="60"/>
                    <a:pt x="388" y="59"/>
                  </a:cubicBezTo>
                  <a:cubicBezTo>
                    <a:pt x="389" y="59"/>
                    <a:pt x="389" y="58"/>
                    <a:pt x="389" y="57"/>
                  </a:cubicBezTo>
                  <a:cubicBezTo>
                    <a:pt x="388" y="57"/>
                    <a:pt x="388" y="57"/>
                    <a:pt x="388" y="57"/>
                  </a:cubicBezTo>
                  <a:cubicBezTo>
                    <a:pt x="388" y="58"/>
                    <a:pt x="388" y="58"/>
                    <a:pt x="388" y="59"/>
                  </a:cubicBezTo>
                  <a:cubicBezTo>
                    <a:pt x="385" y="59"/>
                    <a:pt x="385" y="59"/>
                    <a:pt x="384" y="59"/>
                  </a:cubicBezTo>
                  <a:cubicBezTo>
                    <a:pt x="385" y="60"/>
                    <a:pt x="385" y="60"/>
                    <a:pt x="385" y="60"/>
                  </a:cubicBezTo>
                  <a:cubicBezTo>
                    <a:pt x="384" y="61"/>
                    <a:pt x="384" y="61"/>
                    <a:pt x="384" y="61"/>
                  </a:cubicBezTo>
                  <a:cubicBezTo>
                    <a:pt x="382" y="61"/>
                    <a:pt x="382" y="61"/>
                    <a:pt x="381" y="62"/>
                  </a:cubicBezTo>
                  <a:cubicBezTo>
                    <a:pt x="380" y="62"/>
                    <a:pt x="380" y="62"/>
                    <a:pt x="380" y="62"/>
                  </a:cubicBezTo>
                  <a:cubicBezTo>
                    <a:pt x="380" y="64"/>
                    <a:pt x="380" y="64"/>
                    <a:pt x="380" y="64"/>
                  </a:cubicBezTo>
                  <a:cubicBezTo>
                    <a:pt x="379" y="64"/>
                    <a:pt x="379" y="64"/>
                    <a:pt x="379" y="64"/>
                  </a:cubicBezTo>
                  <a:cubicBezTo>
                    <a:pt x="378" y="65"/>
                    <a:pt x="378" y="65"/>
                    <a:pt x="378" y="65"/>
                  </a:cubicBezTo>
                  <a:cubicBezTo>
                    <a:pt x="379" y="65"/>
                    <a:pt x="379" y="65"/>
                    <a:pt x="379" y="65"/>
                  </a:cubicBezTo>
                  <a:cubicBezTo>
                    <a:pt x="382" y="63"/>
                    <a:pt x="382" y="63"/>
                    <a:pt x="383" y="63"/>
                  </a:cubicBezTo>
                  <a:cubicBezTo>
                    <a:pt x="386" y="61"/>
                    <a:pt x="388" y="62"/>
                    <a:pt x="390" y="62"/>
                  </a:cubicBezTo>
                  <a:cubicBezTo>
                    <a:pt x="390" y="62"/>
                    <a:pt x="390" y="63"/>
                    <a:pt x="390" y="63"/>
                  </a:cubicBezTo>
                  <a:cubicBezTo>
                    <a:pt x="389" y="63"/>
                    <a:pt x="389" y="63"/>
                    <a:pt x="386" y="64"/>
                  </a:cubicBezTo>
                  <a:cubicBezTo>
                    <a:pt x="386" y="65"/>
                    <a:pt x="385" y="66"/>
                    <a:pt x="385" y="68"/>
                  </a:cubicBezTo>
                  <a:cubicBezTo>
                    <a:pt x="384" y="68"/>
                    <a:pt x="383" y="69"/>
                    <a:pt x="383" y="69"/>
                  </a:cubicBezTo>
                  <a:cubicBezTo>
                    <a:pt x="382" y="71"/>
                    <a:pt x="379" y="72"/>
                    <a:pt x="379" y="72"/>
                  </a:cubicBezTo>
                  <a:cubicBezTo>
                    <a:pt x="378" y="74"/>
                    <a:pt x="377" y="76"/>
                    <a:pt x="377" y="78"/>
                  </a:cubicBezTo>
                  <a:cubicBezTo>
                    <a:pt x="376" y="78"/>
                    <a:pt x="376" y="78"/>
                    <a:pt x="376" y="78"/>
                  </a:cubicBezTo>
                  <a:cubicBezTo>
                    <a:pt x="376" y="78"/>
                    <a:pt x="375" y="79"/>
                    <a:pt x="371" y="81"/>
                  </a:cubicBezTo>
                  <a:cubicBezTo>
                    <a:pt x="370" y="82"/>
                    <a:pt x="370" y="82"/>
                    <a:pt x="370" y="82"/>
                  </a:cubicBezTo>
                  <a:cubicBezTo>
                    <a:pt x="371" y="82"/>
                    <a:pt x="371" y="82"/>
                    <a:pt x="371" y="82"/>
                  </a:cubicBezTo>
                  <a:cubicBezTo>
                    <a:pt x="372" y="82"/>
                    <a:pt x="373" y="82"/>
                    <a:pt x="373" y="82"/>
                  </a:cubicBezTo>
                  <a:cubicBezTo>
                    <a:pt x="372" y="86"/>
                    <a:pt x="367" y="86"/>
                    <a:pt x="365" y="89"/>
                  </a:cubicBezTo>
                  <a:cubicBezTo>
                    <a:pt x="364" y="89"/>
                    <a:pt x="363" y="89"/>
                    <a:pt x="363" y="88"/>
                  </a:cubicBezTo>
                  <a:cubicBezTo>
                    <a:pt x="362" y="88"/>
                    <a:pt x="361" y="88"/>
                    <a:pt x="361" y="88"/>
                  </a:cubicBezTo>
                  <a:cubicBezTo>
                    <a:pt x="361" y="90"/>
                    <a:pt x="361" y="90"/>
                    <a:pt x="361" y="90"/>
                  </a:cubicBezTo>
                  <a:cubicBezTo>
                    <a:pt x="361" y="90"/>
                    <a:pt x="361" y="91"/>
                    <a:pt x="361" y="91"/>
                  </a:cubicBezTo>
                  <a:cubicBezTo>
                    <a:pt x="360" y="91"/>
                    <a:pt x="360" y="92"/>
                    <a:pt x="359" y="92"/>
                  </a:cubicBezTo>
                  <a:cubicBezTo>
                    <a:pt x="358" y="92"/>
                    <a:pt x="358" y="92"/>
                    <a:pt x="358" y="92"/>
                  </a:cubicBezTo>
                  <a:cubicBezTo>
                    <a:pt x="358" y="92"/>
                    <a:pt x="358" y="92"/>
                    <a:pt x="358" y="92"/>
                  </a:cubicBezTo>
                  <a:cubicBezTo>
                    <a:pt x="358" y="92"/>
                    <a:pt x="358" y="92"/>
                    <a:pt x="358" y="92"/>
                  </a:cubicBezTo>
                  <a:cubicBezTo>
                    <a:pt x="358" y="92"/>
                    <a:pt x="358" y="92"/>
                    <a:pt x="358" y="92"/>
                  </a:cubicBezTo>
                  <a:cubicBezTo>
                    <a:pt x="358" y="92"/>
                    <a:pt x="358" y="92"/>
                    <a:pt x="358" y="92"/>
                  </a:cubicBezTo>
                  <a:cubicBezTo>
                    <a:pt x="358" y="92"/>
                    <a:pt x="358" y="92"/>
                    <a:pt x="358" y="92"/>
                  </a:cubicBezTo>
                  <a:cubicBezTo>
                    <a:pt x="358" y="92"/>
                    <a:pt x="358" y="92"/>
                    <a:pt x="358" y="92"/>
                  </a:cubicBezTo>
                  <a:cubicBezTo>
                    <a:pt x="358" y="92"/>
                    <a:pt x="358" y="92"/>
                    <a:pt x="358" y="92"/>
                  </a:cubicBezTo>
                  <a:cubicBezTo>
                    <a:pt x="356" y="92"/>
                    <a:pt x="355" y="93"/>
                    <a:pt x="353" y="94"/>
                  </a:cubicBezTo>
                  <a:cubicBezTo>
                    <a:pt x="352" y="97"/>
                    <a:pt x="349" y="97"/>
                    <a:pt x="347" y="98"/>
                  </a:cubicBezTo>
                  <a:cubicBezTo>
                    <a:pt x="347" y="99"/>
                    <a:pt x="347" y="100"/>
                    <a:pt x="347" y="100"/>
                  </a:cubicBezTo>
                  <a:cubicBezTo>
                    <a:pt x="347" y="100"/>
                    <a:pt x="347" y="100"/>
                    <a:pt x="346" y="105"/>
                  </a:cubicBezTo>
                  <a:cubicBezTo>
                    <a:pt x="345" y="105"/>
                    <a:pt x="345" y="105"/>
                    <a:pt x="345" y="105"/>
                  </a:cubicBezTo>
                  <a:cubicBezTo>
                    <a:pt x="344" y="106"/>
                    <a:pt x="344" y="107"/>
                    <a:pt x="344" y="108"/>
                  </a:cubicBezTo>
                  <a:cubicBezTo>
                    <a:pt x="345" y="108"/>
                    <a:pt x="346" y="108"/>
                    <a:pt x="346" y="108"/>
                  </a:cubicBezTo>
                  <a:cubicBezTo>
                    <a:pt x="347" y="108"/>
                    <a:pt x="347" y="108"/>
                    <a:pt x="347" y="108"/>
                  </a:cubicBezTo>
                  <a:cubicBezTo>
                    <a:pt x="348" y="108"/>
                    <a:pt x="348" y="108"/>
                    <a:pt x="348" y="108"/>
                  </a:cubicBezTo>
                  <a:cubicBezTo>
                    <a:pt x="348" y="109"/>
                    <a:pt x="347" y="110"/>
                    <a:pt x="347" y="110"/>
                  </a:cubicBezTo>
                  <a:cubicBezTo>
                    <a:pt x="346" y="112"/>
                    <a:pt x="346" y="112"/>
                    <a:pt x="345" y="112"/>
                  </a:cubicBezTo>
                  <a:cubicBezTo>
                    <a:pt x="345" y="113"/>
                    <a:pt x="345" y="113"/>
                    <a:pt x="345" y="114"/>
                  </a:cubicBezTo>
                  <a:cubicBezTo>
                    <a:pt x="346" y="114"/>
                    <a:pt x="346" y="114"/>
                    <a:pt x="348" y="114"/>
                  </a:cubicBezTo>
                  <a:cubicBezTo>
                    <a:pt x="348" y="116"/>
                    <a:pt x="348" y="116"/>
                    <a:pt x="347" y="117"/>
                  </a:cubicBezTo>
                  <a:cubicBezTo>
                    <a:pt x="352" y="117"/>
                    <a:pt x="357" y="117"/>
                    <a:pt x="362" y="117"/>
                  </a:cubicBezTo>
                  <a:cubicBezTo>
                    <a:pt x="363" y="116"/>
                    <a:pt x="363" y="116"/>
                    <a:pt x="366" y="115"/>
                  </a:cubicBezTo>
                  <a:cubicBezTo>
                    <a:pt x="366" y="114"/>
                    <a:pt x="366" y="114"/>
                    <a:pt x="366" y="113"/>
                  </a:cubicBezTo>
                  <a:cubicBezTo>
                    <a:pt x="368" y="113"/>
                    <a:pt x="368" y="115"/>
                    <a:pt x="369" y="116"/>
                  </a:cubicBezTo>
                  <a:cubicBezTo>
                    <a:pt x="369" y="116"/>
                    <a:pt x="369" y="117"/>
                    <a:pt x="369" y="117"/>
                  </a:cubicBezTo>
                  <a:cubicBezTo>
                    <a:pt x="378" y="118"/>
                    <a:pt x="387" y="118"/>
                    <a:pt x="395" y="118"/>
                  </a:cubicBezTo>
                  <a:cubicBezTo>
                    <a:pt x="396" y="118"/>
                    <a:pt x="397" y="118"/>
                    <a:pt x="398" y="117"/>
                  </a:cubicBezTo>
                  <a:cubicBezTo>
                    <a:pt x="398" y="116"/>
                    <a:pt x="399" y="115"/>
                    <a:pt x="401" y="114"/>
                  </a:cubicBezTo>
                  <a:cubicBezTo>
                    <a:pt x="401" y="113"/>
                    <a:pt x="401" y="112"/>
                    <a:pt x="401" y="112"/>
                  </a:cubicBezTo>
                  <a:cubicBezTo>
                    <a:pt x="401" y="112"/>
                    <a:pt x="400" y="111"/>
                    <a:pt x="400" y="111"/>
                  </a:cubicBezTo>
                  <a:cubicBezTo>
                    <a:pt x="399" y="111"/>
                    <a:pt x="398" y="111"/>
                    <a:pt x="396" y="111"/>
                  </a:cubicBezTo>
                  <a:cubicBezTo>
                    <a:pt x="396" y="109"/>
                    <a:pt x="396" y="109"/>
                    <a:pt x="396" y="107"/>
                  </a:cubicBezTo>
                  <a:cubicBezTo>
                    <a:pt x="395" y="107"/>
                    <a:pt x="394" y="107"/>
                    <a:pt x="394" y="107"/>
                  </a:cubicBezTo>
                  <a:cubicBezTo>
                    <a:pt x="394" y="104"/>
                    <a:pt x="394" y="101"/>
                    <a:pt x="393" y="99"/>
                  </a:cubicBezTo>
                  <a:cubicBezTo>
                    <a:pt x="394" y="99"/>
                    <a:pt x="394" y="99"/>
                    <a:pt x="397" y="94"/>
                  </a:cubicBezTo>
                  <a:cubicBezTo>
                    <a:pt x="402" y="93"/>
                    <a:pt x="405" y="88"/>
                    <a:pt x="405" y="88"/>
                  </a:cubicBezTo>
                  <a:cubicBezTo>
                    <a:pt x="406" y="87"/>
                    <a:pt x="406" y="87"/>
                    <a:pt x="408" y="87"/>
                  </a:cubicBezTo>
                  <a:cubicBezTo>
                    <a:pt x="409" y="86"/>
                    <a:pt x="409" y="86"/>
                    <a:pt x="409" y="86"/>
                  </a:cubicBezTo>
                  <a:cubicBezTo>
                    <a:pt x="408" y="83"/>
                    <a:pt x="410" y="80"/>
                    <a:pt x="410" y="77"/>
                  </a:cubicBezTo>
                  <a:cubicBezTo>
                    <a:pt x="411" y="77"/>
                    <a:pt x="411" y="77"/>
                    <a:pt x="413" y="77"/>
                  </a:cubicBezTo>
                  <a:cubicBezTo>
                    <a:pt x="413" y="77"/>
                    <a:pt x="413" y="77"/>
                    <a:pt x="413" y="77"/>
                  </a:cubicBezTo>
                  <a:cubicBezTo>
                    <a:pt x="413" y="77"/>
                    <a:pt x="413" y="77"/>
                    <a:pt x="413" y="77"/>
                  </a:cubicBezTo>
                  <a:cubicBezTo>
                    <a:pt x="413" y="77"/>
                    <a:pt x="413" y="77"/>
                    <a:pt x="413" y="77"/>
                  </a:cubicBezTo>
                  <a:cubicBezTo>
                    <a:pt x="413" y="77"/>
                    <a:pt x="413" y="77"/>
                    <a:pt x="413" y="77"/>
                  </a:cubicBezTo>
                  <a:cubicBezTo>
                    <a:pt x="413" y="77"/>
                    <a:pt x="413" y="77"/>
                    <a:pt x="413" y="77"/>
                  </a:cubicBezTo>
                  <a:cubicBezTo>
                    <a:pt x="413" y="77"/>
                    <a:pt x="413" y="77"/>
                    <a:pt x="413" y="77"/>
                  </a:cubicBezTo>
                  <a:cubicBezTo>
                    <a:pt x="414" y="77"/>
                    <a:pt x="414" y="77"/>
                    <a:pt x="414" y="77"/>
                  </a:cubicBezTo>
                  <a:cubicBezTo>
                    <a:pt x="414" y="77"/>
                    <a:pt x="414" y="77"/>
                    <a:pt x="414" y="77"/>
                  </a:cubicBezTo>
                  <a:cubicBezTo>
                    <a:pt x="415" y="79"/>
                    <a:pt x="415" y="79"/>
                    <a:pt x="416" y="79"/>
                  </a:cubicBezTo>
                  <a:cubicBezTo>
                    <a:pt x="417" y="78"/>
                    <a:pt x="417" y="78"/>
                    <a:pt x="417" y="78"/>
                  </a:cubicBezTo>
                  <a:cubicBezTo>
                    <a:pt x="419" y="79"/>
                    <a:pt x="419" y="79"/>
                    <a:pt x="420" y="80"/>
                  </a:cubicBezTo>
                  <a:cubicBezTo>
                    <a:pt x="420" y="82"/>
                    <a:pt x="420" y="82"/>
                    <a:pt x="420" y="83"/>
                  </a:cubicBezTo>
                  <a:cubicBezTo>
                    <a:pt x="420" y="83"/>
                    <a:pt x="419" y="83"/>
                    <a:pt x="418" y="83"/>
                  </a:cubicBezTo>
                  <a:cubicBezTo>
                    <a:pt x="419" y="86"/>
                    <a:pt x="419" y="86"/>
                    <a:pt x="409" y="95"/>
                  </a:cubicBezTo>
                  <a:cubicBezTo>
                    <a:pt x="409" y="97"/>
                    <a:pt x="408" y="100"/>
                    <a:pt x="409" y="103"/>
                  </a:cubicBezTo>
                  <a:cubicBezTo>
                    <a:pt x="409" y="104"/>
                    <a:pt x="409" y="104"/>
                    <a:pt x="409" y="104"/>
                  </a:cubicBezTo>
                  <a:cubicBezTo>
                    <a:pt x="409" y="105"/>
                    <a:pt x="410" y="106"/>
                    <a:pt x="410" y="106"/>
                  </a:cubicBezTo>
                  <a:cubicBezTo>
                    <a:pt x="411" y="108"/>
                    <a:pt x="419" y="112"/>
                    <a:pt x="419" y="112"/>
                  </a:cubicBezTo>
                  <a:cubicBezTo>
                    <a:pt x="420" y="112"/>
                    <a:pt x="420" y="112"/>
                    <a:pt x="420" y="112"/>
                  </a:cubicBezTo>
                  <a:cubicBezTo>
                    <a:pt x="423" y="111"/>
                    <a:pt x="426" y="111"/>
                    <a:pt x="429" y="110"/>
                  </a:cubicBezTo>
                  <a:cubicBezTo>
                    <a:pt x="429" y="109"/>
                    <a:pt x="429" y="109"/>
                    <a:pt x="429" y="109"/>
                  </a:cubicBezTo>
                  <a:cubicBezTo>
                    <a:pt x="432" y="109"/>
                    <a:pt x="434" y="109"/>
                    <a:pt x="436" y="109"/>
                  </a:cubicBezTo>
                  <a:cubicBezTo>
                    <a:pt x="436" y="109"/>
                    <a:pt x="437" y="108"/>
                    <a:pt x="438" y="108"/>
                  </a:cubicBezTo>
                  <a:cubicBezTo>
                    <a:pt x="438" y="108"/>
                    <a:pt x="438" y="108"/>
                    <a:pt x="438" y="108"/>
                  </a:cubicBezTo>
                  <a:cubicBezTo>
                    <a:pt x="439" y="109"/>
                    <a:pt x="439" y="109"/>
                    <a:pt x="440" y="110"/>
                  </a:cubicBezTo>
                  <a:cubicBezTo>
                    <a:pt x="442" y="111"/>
                    <a:pt x="443" y="111"/>
                    <a:pt x="445" y="111"/>
                  </a:cubicBezTo>
                  <a:cubicBezTo>
                    <a:pt x="445" y="111"/>
                    <a:pt x="445" y="111"/>
                    <a:pt x="445" y="111"/>
                  </a:cubicBezTo>
                  <a:cubicBezTo>
                    <a:pt x="445" y="112"/>
                    <a:pt x="445" y="112"/>
                    <a:pt x="445" y="112"/>
                  </a:cubicBezTo>
                  <a:cubicBezTo>
                    <a:pt x="439" y="112"/>
                    <a:pt x="438" y="112"/>
                    <a:pt x="437" y="116"/>
                  </a:cubicBezTo>
                  <a:cubicBezTo>
                    <a:pt x="432" y="118"/>
                    <a:pt x="428" y="114"/>
                    <a:pt x="424" y="116"/>
                  </a:cubicBezTo>
                  <a:cubicBezTo>
                    <a:pt x="422" y="116"/>
                    <a:pt x="422" y="116"/>
                    <a:pt x="421" y="116"/>
                  </a:cubicBezTo>
                  <a:cubicBezTo>
                    <a:pt x="421" y="117"/>
                    <a:pt x="420" y="118"/>
                    <a:pt x="420" y="118"/>
                  </a:cubicBezTo>
                  <a:cubicBezTo>
                    <a:pt x="453" y="120"/>
                    <a:pt x="485" y="121"/>
                    <a:pt x="515" y="121"/>
                  </a:cubicBezTo>
                  <a:cubicBezTo>
                    <a:pt x="528" y="121"/>
                    <a:pt x="539" y="121"/>
                    <a:pt x="550" y="121"/>
                  </a:cubicBezTo>
                  <a:moveTo>
                    <a:pt x="362" y="117"/>
                  </a:moveTo>
                  <a:cubicBezTo>
                    <a:pt x="357" y="117"/>
                    <a:pt x="352" y="117"/>
                    <a:pt x="347" y="117"/>
                  </a:cubicBezTo>
                  <a:cubicBezTo>
                    <a:pt x="347" y="117"/>
                    <a:pt x="347" y="117"/>
                    <a:pt x="347" y="117"/>
                  </a:cubicBezTo>
                  <a:cubicBezTo>
                    <a:pt x="346" y="118"/>
                    <a:pt x="346" y="118"/>
                    <a:pt x="346" y="118"/>
                  </a:cubicBezTo>
                  <a:cubicBezTo>
                    <a:pt x="346" y="118"/>
                    <a:pt x="346" y="118"/>
                    <a:pt x="346" y="119"/>
                  </a:cubicBezTo>
                  <a:cubicBezTo>
                    <a:pt x="346" y="119"/>
                    <a:pt x="346" y="119"/>
                    <a:pt x="346" y="119"/>
                  </a:cubicBezTo>
                  <a:cubicBezTo>
                    <a:pt x="349" y="119"/>
                    <a:pt x="349" y="119"/>
                    <a:pt x="349" y="119"/>
                  </a:cubicBezTo>
                  <a:cubicBezTo>
                    <a:pt x="349" y="120"/>
                    <a:pt x="349" y="120"/>
                    <a:pt x="349" y="120"/>
                  </a:cubicBezTo>
                  <a:cubicBezTo>
                    <a:pt x="349" y="120"/>
                    <a:pt x="349" y="120"/>
                    <a:pt x="350" y="121"/>
                  </a:cubicBezTo>
                  <a:cubicBezTo>
                    <a:pt x="351" y="121"/>
                    <a:pt x="352" y="121"/>
                    <a:pt x="352" y="121"/>
                  </a:cubicBezTo>
                  <a:cubicBezTo>
                    <a:pt x="353" y="121"/>
                    <a:pt x="353" y="121"/>
                    <a:pt x="354" y="122"/>
                  </a:cubicBezTo>
                  <a:cubicBezTo>
                    <a:pt x="354" y="122"/>
                    <a:pt x="354" y="122"/>
                    <a:pt x="355" y="122"/>
                  </a:cubicBezTo>
                  <a:cubicBezTo>
                    <a:pt x="355" y="122"/>
                    <a:pt x="356" y="121"/>
                    <a:pt x="357" y="121"/>
                  </a:cubicBezTo>
                  <a:cubicBezTo>
                    <a:pt x="357" y="120"/>
                    <a:pt x="357" y="120"/>
                    <a:pt x="357" y="120"/>
                  </a:cubicBezTo>
                  <a:cubicBezTo>
                    <a:pt x="359" y="120"/>
                    <a:pt x="359" y="120"/>
                    <a:pt x="359" y="120"/>
                  </a:cubicBezTo>
                  <a:cubicBezTo>
                    <a:pt x="359" y="120"/>
                    <a:pt x="360" y="119"/>
                    <a:pt x="360" y="119"/>
                  </a:cubicBezTo>
                  <a:cubicBezTo>
                    <a:pt x="360" y="118"/>
                    <a:pt x="360" y="118"/>
                    <a:pt x="360" y="118"/>
                  </a:cubicBezTo>
                  <a:cubicBezTo>
                    <a:pt x="361" y="118"/>
                    <a:pt x="361" y="118"/>
                    <a:pt x="362" y="117"/>
                  </a:cubicBezTo>
                  <a:moveTo>
                    <a:pt x="395" y="118"/>
                  </a:moveTo>
                  <a:cubicBezTo>
                    <a:pt x="387" y="118"/>
                    <a:pt x="378" y="118"/>
                    <a:pt x="369" y="118"/>
                  </a:cubicBezTo>
                  <a:cubicBezTo>
                    <a:pt x="369" y="119"/>
                    <a:pt x="371" y="119"/>
                    <a:pt x="371" y="121"/>
                  </a:cubicBezTo>
                  <a:cubicBezTo>
                    <a:pt x="371" y="121"/>
                    <a:pt x="371" y="121"/>
                    <a:pt x="371" y="121"/>
                  </a:cubicBezTo>
                  <a:cubicBezTo>
                    <a:pt x="371" y="122"/>
                    <a:pt x="370" y="122"/>
                    <a:pt x="370" y="122"/>
                  </a:cubicBezTo>
                  <a:cubicBezTo>
                    <a:pt x="370" y="122"/>
                    <a:pt x="370" y="124"/>
                    <a:pt x="371" y="125"/>
                  </a:cubicBezTo>
                  <a:cubicBezTo>
                    <a:pt x="372" y="125"/>
                    <a:pt x="372" y="125"/>
                    <a:pt x="372" y="125"/>
                  </a:cubicBezTo>
                  <a:cubicBezTo>
                    <a:pt x="372" y="125"/>
                    <a:pt x="373" y="126"/>
                    <a:pt x="373" y="127"/>
                  </a:cubicBezTo>
                  <a:cubicBezTo>
                    <a:pt x="373" y="127"/>
                    <a:pt x="373" y="128"/>
                    <a:pt x="373" y="128"/>
                  </a:cubicBezTo>
                  <a:cubicBezTo>
                    <a:pt x="373" y="129"/>
                    <a:pt x="373" y="129"/>
                    <a:pt x="373" y="129"/>
                  </a:cubicBezTo>
                  <a:cubicBezTo>
                    <a:pt x="373" y="131"/>
                    <a:pt x="374" y="131"/>
                    <a:pt x="375" y="132"/>
                  </a:cubicBezTo>
                  <a:cubicBezTo>
                    <a:pt x="376" y="133"/>
                    <a:pt x="376" y="133"/>
                    <a:pt x="376" y="134"/>
                  </a:cubicBezTo>
                  <a:cubicBezTo>
                    <a:pt x="376" y="135"/>
                    <a:pt x="375" y="135"/>
                    <a:pt x="375" y="136"/>
                  </a:cubicBezTo>
                  <a:cubicBezTo>
                    <a:pt x="375" y="137"/>
                    <a:pt x="375" y="137"/>
                    <a:pt x="375" y="137"/>
                  </a:cubicBezTo>
                  <a:cubicBezTo>
                    <a:pt x="375" y="137"/>
                    <a:pt x="376" y="138"/>
                    <a:pt x="376" y="138"/>
                  </a:cubicBezTo>
                  <a:cubicBezTo>
                    <a:pt x="378" y="139"/>
                    <a:pt x="380" y="139"/>
                    <a:pt x="382" y="139"/>
                  </a:cubicBezTo>
                  <a:cubicBezTo>
                    <a:pt x="382" y="136"/>
                    <a:pt x="383" y="134"/>
                    <a:pt x="385" y="135"/>
                  </a:cubicBezTo>
                  <a:cubicBezTo>
                    <a:pt x="385" y="135"/>
                    <a:pt x="386" y="135"/>
                    <a:pt x="386" y="135"/>
                  </a:cubicBezTo>
                  <a:cubicBezTo>
                    <a:pt x="387" y="135"/>
                    <a:pt x="387" y="135"/>
                    <a:pt x="387" y="135"/>
                  </a:cubicBezTo>
                  <a:cubicBezTo>
                    <a:pt x="388" y="136"/>
                    <a:pt x="388" y="135"/>
                    <a:pt x="389" y="134"/>
                  </a:cubicBezTo>
                  <a:cubicBezTo>
                    <a:pt x="389" y="134"/>
                    <a:pt x="390" y="134"/>
                    <a:pt x="391" y="134"/>
                  </a:cubicBezTo>
                  <a:cubicBezTo>
                    <a:pt x="391" y="133"/>
                    <a:pt x="391" y="132"/>
                    <a:pt x="391" y="131"/>
                  </a:cubicBezTo>
                  <a:cubicBezTo>
                    <a:pt x="392" y="131"/>
                    <a:pt x="394" y="131"/>
                    <a:pt x="395" y="131"/>
                  </a:cubicBezTo>
                  <a:cubicBezTo>
                    <a:pt x="395" y="130"/>
                    <a:pt x="395" y="130"/>
                    <a:pt x="395" y="129"/>
                  </a:cubicBezTo>
                  <a:cubicBezTo>
                    <a:pt x="394" y="129"/>
                    <a:pt x="394" y="129"/>
                    <a:pt x="393" y="129"/>
                  </a:cubicBezTo>
                  <a:cubicBezTo>
                    <a:pt x="391" y="129"/>
                    <a:pt x="391" y="129"/>
                    <a:pt x="391" y="129"/>
                  </a:cubicBezTo>
                  <a:cubicBezTo>
                    <a:pt x="391" y="128"/>
                    <a:pt x="391" y="128"/>
                    <a:pt x="391" y="128"/>
                  </a:cubicBezTo>
                  <a:cubicBezTo>
                    <a:pt x="390" y="128"/>
                    <a:pt x="390" y="128"/>
                    <a:pt x="390" y="128"/>
                  </a:cubicBezTo>
                  <a:cubicBezTo>
                    <a:pt x="392" y="125"/>
                    <a:pt x="392" y="125"/>
                    <a:pt x="392" y="123"/>
                  </a:cubicBezTo>
                  <a:cubicBezTo>
                    <a:pt x="393" y="120"/>
                    <a:pt x="393" y="120"/>
                    <a:pt x="393" y="120"/>
                  </a:cubicBezTo>
                  <a:cubicBezTo>
                    <a:pt x="394" y="119"/>
                    <a:pt x="395" y="119"/>
                    <a:pt x="395" y="118"/>
                  </a:cubicBezTo>
                  <a:moveTo>
                    <a:pt x="605" y="288"/>
                  </a:moveTo>
                  <a:cubicBezTo>
                    <a:pt x="596" y="225"/>
                    <a:pt x="577" y="168"/>
                    <a:pt x="550" y="121"/>
                  </a:cubicBezTo>
                  <a:cubicBezTo>
                    <a:pt x="539" y="121"/>
                    <a:pt x="528" y="121"/>
                    <a:pt x="515" y="121"/>
                  </a:cubicBezTo>
                  <a:cubicBezTo>
                    <a:pt x="485" y="121"/>
                    <a:pt x="453" y="120"/>
                    <a:pt x="420" y="119"/>
                  </a:cubicBezTo>
                  <a:cubicBezTo>
                    <a:pt x="418" y="119"/>
                    <a:pt x="416" y="119"/>
                    <a:pt x="415" y="119"/>
                  </a:cubicBezTo>
                  <a:cubicBezTo>
                    <a:pt x="416" y="119"/>
                    <a:pt x="416" y="119"/>
                    <a:pt x="416" y="119"/>
                  </a:cubicBezTo>
                  <a:cubicBezTo>
                    <a:pt x="416" y="119"/>
                    <a:pt x="416" y="119"/>
                    <a:pt x="416" y="119"/>
                  </a:cubicBezTo>
                  <a:cubicBezTo>
                    <a:pt x="416" y="119"/>
                    <a:pt x="416" y="119"/>
                    <a:pt x="416" y="119"/>
                  </a:cubicBezTo>
                  <a:cubicBezTo>
                    <a:pt x="416" y="119"/>
                    <a:pt x="416" y="119"/>
                    <a:pt x="416" y="119"/>
                  </a:cubicBezTo>
                  <a:cubicBezTo>
                    <a:pt x="416" y="119"/>
                    <a:pt x="416" y="119"/>
                    <a:pt x="416" y="119"/>
                  </a:cubicBezTo>
                  <a:cubicBezTo>
                    <a:pt x="416" y="119"/>
                    <a:pt x="416" y="119"/>
                    <a:pt x="416" y="119"/>
                  </a:cubicBezTo>
                  <a:cubicBezTo>
                    <a:pt x="416" y="119"/>
                    <a:pt x="416" y="119"/>
                    <a:pt x="416" y="119"/>
                  </a:cubicBezTo>
                  <a:cubicBezTo>
                    <a:pt x="416" y="119"/>
                    <a:pt x="416" y="119"/>
                    <a:pt x="416" y="119"/>
                  </a:cubicBezTo>
                  <a:cubicBezTo>
                    <a:pt x="415" y="120"/>
                    <a:pt x="414" y="120"/>
                    <a:pt x="412" y="121"/>
                  </a:cubicBezTo>
                  <a:cubicBezTo>
                    <a:pt x="412" y="121"/>
                    <a:pt x="412" y="122"/>
                    <a:pt x="413" y="123"/>
                  </a:cubicBezTo>
                  <a:cubicBezTo>
                    <a:pt x="415" y="124"/>
                    <a:pt x="415" y="124"/>
                    <a:pt x="418" y="124"/>
                  </a:cubicBezTo>
                  <a:cubicBezTo>
                    <a:pt x="418" y="123"/>
                    <a:pt x="420" y="122"/>
                    <a:pt x="420" y="121"/>
                  </a:cubicBezTo>
                  <a:cubicBezTo>
                    <a:pt x="423" y="122"/>
                    <a:pt x="424" y="125"/>
                    <a:pt x="426" y="126"/>
                  </a:cubicBezTo>
                  <a:cubicBezTo>
                    <a:pt x="426" y="126"/>
                    <a:pt x="426" y="127"/>
                    <a:pt x="426" y="127"/>
                  </a:cubicBezTo>
                  <a:cubicBezTo>
                    <a:pt x="425" y="128"/>
                    <a:pt x="424" y="129"/>
                    <a:pt x="423" y="130"/>
                  </a:cubicBezTo>
                  <a:cubicBezTo>
                    <a:pt x="423" y="131"/>
                    <a:pt x="422" y="131"/>
                    <a:pt x="421" y="131"/>
                  </a:cubicBezTo>
                  <a:cubicBezTo>
                    <a:pt x="421" y="131"/>
                    <a:pt x="420" y="131"/>
                    <a:pt x="420" y="131"/>
                  </a:cubicBezTo>
                  <a:cubicBezTo>
                    <a:pt x="419" y="130"/>
                    <a:pt x="419" y="129"/>
                    <a:pt x="419" y="129"/>
                  </a:cubicBezTo>
                  <a:cubicBezTo>
                    <a:pt x="418" y="128"/>
                    <a:pt x="417" y="128"/>
                    <a:pt x="417" y="128"/>
                  </a:cubicBezTo>
                  <a:cubicBezTo>
                    <a:pt x="417" y="127"/>
                    <a:pt x="417" y="126"/>
                    <a:pt x="417" y="126"/>
                  </a:cubicBezTo>
                  <a:cubicBezTo>
                    <a:pt x="416" y="126"/>
                    <a:pt x="416" y="126"/>
                    <a:pt x="415" y="126"/>
                  </a:cubicBezTo>
                  <a:cubicBezTo>
                    <a:pt x="415" y="127"/>
                    <a:pt x="414" y="128"/>
                    <a:pt x="413" y="128"/>
                  </a:cubicBezTo>
                  <a:cubicBezTo>
                    <a:pt x="412" y="133"/>
                    <a:pt x="410" y="141"/>
                    <a:pt x="410" y="141"/>
                  </a:cubicBezTo>
                  <a:cubicBezTo>
                    <a:pt x="411" y="141"/>
                    <a:pt x="411" y="141"/>
                    <a:pt x="412" y="142"/>
                  </a:cubicBezTo>
                  <a:cubicBezTo>
                    <a:pt x="411" y="143"/>
                    <a:pt x="411" y="143"/>
                    <a:pt x="411" y="143"/>
                  </a:cubicBezTo>
                  <a:cubicBezTo>
                    <a:pt x="404" y="141"/>
                    <a:pt x="404" y="141"/>
                    <a:pt x="402" y="143"/>
                  </a:cubicBezTo>
                  <a:cubicBezTo>
                    <a:pt x="403" y="144"/>
                    <a:pt x="404" y="145"/>
                    <a:pt x="404" y="146"/>
                  </a:cubicBezTo>
                  <a:cubicBezTo>
                    <a:pt x="404" y="147"/>
                    <a:pt x="404" y="147"/>
                    <a:pt x="404" y="147"/>
                  </a:cubicBezTo>
                  <a:cubicBezTo>
                    <a:pt x="403" y="147"/>
                    <a:pt x="403" y="147"/>
                    <a:pt x="403" y="147"/>
                  </a:cubicBezTo>
                  <a:cubicBezTo>
                    <a:pt x="401" y="145"/>
                    <a:pt x="399" y="144"/>
                    <a:pt x="397" y="142"/>
                  </a:cubicBezTo>
                  <a:cubicBezTo>
                    <a:pt x="383" y="149"/>
                    <a:pt x="379" y="151"/>
                    <a:pt x="379" y="144"/>
                  </a:cubicBezTo>
                  <a:cubicBezTo>
                    <a:pt x="377" y="144"/>
                    <a:pt x="377" y="144"/>
                    <a:pt x="377" y="144"/>
                  </a:cubicBezTo>
                  <a:cubicBezTo>
                    <a:pt x="376" y="145"/>
                    <a:pt x="375" y="145"/>
                    <a:pt x="374" y="145"/>
                  </a:cubicBezTo>
                  <a:cubicBezTo>
                    <a:pt x="373" y="145"/>
                    <a:pt x="372" y="145"/>
                    <a:pt x="372" y="145"/>
                  </a:cubicBezTo>
                  <a:cubicBezTo>
                    <a:pt x="371" y="145"/>
                    <a:pt x="370" y="145"/>
                    <a:pt x="370" y="145"/>
                  </a:cubicBezTo>
                  <a:cubicBezTo>
                    <a:pt x="370" y="145"/>
                    <a:pt x="370" y="146"/>
                    <a:pt x="370" y="147"/>
                  </a:cubicBezTo>
                  <a:cubicBezTo>
                    <a:pt x="369" y="148"/>
                    <a:pt x="368" y="148"/>
                    <a:pt x="368" y="148"/>
                  </a:cubicBezTo>
                  <a:cubicBezTo>
                    <a:pt x="367" y="148"/>
                    <a:pt x="367" y="147"/>
                    <a:pt x="366" y="147"/>
                  </a:cubicBezTo>
                  <a:cubicBezTo>
                    <a:pt x="366" y="146"/>
                    <a:pt x="365" y="145"/>
                    <a:pt x="364" y="145"/>
                  </a:cubicBezTo>
                  <a:cubicBezTo>
                    <a:pt x="363" y="145"/>
                    <a:pt x="363" y="145"/>
                    <a:pt x="362" y="145"/>
                  </a:cubicBezTo>
                  <a:cubicBezTo>
                    <a:pt x="362" y="144"/>
                    <a:pt x="362" y="144"/>
                    <a:pt x="362" y="143"/>
                  </a:cubicBezTo>
                  <a:cubicBezTo>
                    <a:pt x="362" y="143"/>
                    <a:pt x="363" y="142"/>
                    <a:pt x="363" y="141"/>
                  </a:cubicBezTo>
                  <a:cubicBezTo>
                    <a:pt x="364" y="141"/>
                    <a:pt x="365" y="141"/>
                    <a:pt x="366" y="141"/>
                  </a:cubicBezTo>
                  <a:cubicBezTo>
                    <a:pt x="368" y="142"/>
                    <a:pt x="370" y="143"/>
                    <a:pt x="372" y="143"/>
                  </a:cubicBezTo>
                  <a:cubicBezTo>
                    <a:pt x="372" y="142"/>
                    <a:pt x="374" y="140"/>
                    <a:pt x="374" y="135"/>
                  </a:cubicBezTo>
                  <a:cubicBezTo>
                    <a:pt x="373" y="134"/>
                    <a:pt x="373" y="134"/>
                    <a:pt x="372" y="134"/>
                  </a:cubicBezTo>
                  <a:cubicBezTo>
                    <a:pt x="369" y="135"/>
                    <a:pt x="369" y="135"/>
                    <a:pt x="368" y="136"/>
                  </a:cubicBezTo>
                  <a:cubicBezTo>
                    <a:pt x="367" y="137"/>
                    <a:pt x="367" y="137"/>
                    <a:pt x="367" y="137"/>
                  </a:cubicBezTo>
                  <a:cubicBezTo>
                    <a:pt x="366" y="137"/>
                    <a:pt x="366" y="137"/>
                    <a:pt x="366" y="137"/>
                  </a:cubicBezTo>
                  <a:cubicBezTo>
                    <a:pt x="366" y="136"/>
                    <a:pt x="366" y="136"/>
                    <a:pt x="366" y="135"/>
                  </a:cubicBezTo>
                  <a:cubicBezTo>
                    <a:pt x="366" y="135"/>
                    <a:pt x="367" y="134"/>
                    <a:pt x="367" y="134"/>
                  </a:cubicBezTo>
                  <a:cubicBezTo>
                    <a:pt x="367" y="132"/>
                    <a:pt x="367" y="132"/>
                    <a:pt x="367" y="131"/>
                  </a:cubicBezTo>
                  <a:cubicBezTo>
                    <a:pt x="367" y="132"/>
                    <a:pt x="366" y="132"/>
                    <a:pt x="366" y="132"/>
                  </a:cubicBezTo>
                  <a:cubicBezTo>
                    <a:pt x="365" y="125"/>
                    <a:pt x="365" y="125"/>
                    <a:pt x="364" y="124"/>
                  </a:cubicBezTo>
                  <a:cubicBezTo>
                    <a:pt x="360" y="128"/>
                    <a:pt x="360" y="128"/>
                    <a:pt x="359" y="128"/>
                  </a:cubicBezTo>
                  <a:cubicBezTo>
                    <a:pt x="358" y="129"/>
                    <a:pt x="358" y="129"/>
                    <a:pt x="358" y="130"/>
                  </a:cubicBezTo>
                  <a:cubicBezTo>
                    <a:pt x="358" y="131"/>
                    <a:pt x="358" y="131"/>
                    <a:pt x="358" y="131"/>
                  </a:cubicBezTo>
                  <a:cubicBezTo>
                    <a:pt x="357" y="132"/>
                    <a:pt x="356" y="132"/>
                    <a:pt x="355" y="133"/>
                  </a:cubicBezTo>
                  <a:cubicBezTo>
                    <a:pt x="353" y="136"/>
                    <a:pt x="357" y="138"/>
                    <a:pt x="356" y="141"/>
                  </a:cubicBezTo>
                  <a:cubicBezTo>
                    <a:pt x="356" y="142"/>
                    <a:pt x="356" y="142"/>
                    <a:pt x="356" y="142"/>
                  </a:cubicBezTo>
                  <a:cubicBezTo>
                    <a:pt x="355" y="144"/>
                    <a:pt x="355" y="144"/>
                    <a:pt x="355" y="144"/>
                  </a:cubicBezTo>
                  <a:cubicBezTo>
                    <a:pt x="356" y="145"/>
                    <a:pt x="356" y="147"/>
                    <a:pt x="356" y="148"/>
                  </a:cubicBezTo>
                  <a:cubicBezTo>
                    <a:pt x="356" y="149"/>
                    <a:pt x="356" y="150"/>
                    <a:pt x="356" y="150"/>
                  </a:cubicBezTo>
                  <a:cubicBezTo>
                    <a:pt x="356" y="150"/>
                    <a:pt x="355" y="150"/>
                    <a:pt x="355" y="150"/>
                  </a:cubicBezTo>
                  <a:cubicBezTo>
                    <a:pt x="354" y="150"/>
                    <a:pt x="354" y="150"/>
                    <a:pt x="353" y="150"/>
                  </a:cubicBezTo>
                  <a:cubicBezTo>
                    <a:pt x="351" y="151"/>
                    <a:pt x="351" y="151"/>
                    <a:pt x="350" y="150"/>
                  </a:cubicBezTo>
                  <a:cubicBezTo>
                    <a:pt x="346" y="150"/>
                    <a:pt x="346" y="150"/>
                    <a:pt x="337" y="156"/>
                  </a:cubicBezTo>
                  <a:cubicBezTo>
                    <a:pt x="336" y="155"/>
                    <a:pt x="336" y="155"/>
                    <a:pt x="335" y="155"/>
                  </a:cubicBezTo>
                  <a:cubicBezTo>
                    <a:pt x="335" y="155"/>
                    <a:pt x="335" y="155"/>
                    <a:pt x="334" y="155"/>
                  </a:cubicBezTo>
                  <a:cubicBezTo>
                    <a:pt x="334" y="155"/>
                    <a:pt x="333" y="155"/>
                    <a:pt x="333" y="155"/>
                  </a:cubicBezTo>
                  <a:cubicBezTo>
                    <a:pt x="332" y="155"/>
                    <a:pt x="332" y="156"/>
                    <a:pt x="332" y="157"/>
                  </a:cubicBezTo>
                  <a:cubicBezTo>
                    <a:pt x="334" y="158"/>
                    <a:pt x="334" y="158"/>
                    <a:pt x="334" y="158"/>
                  </a:cubicBezTo>
                  <a:cubicBezTo>
                    <a:pt x="334" y="159"/>
                    <a:pt x="334" y="160"/>
                    <a:pt x="333" y="161"/>
                  </a:cubicBezTo>
                  <a:cubicBezTo>
                    <a:pt x="330" y="161"/>
                    <a:pt x="330" y="161"/>
                    <a:pt x="325" y="165"/>
                  </a:cubicBezTo>
                  <a:cubicBezTo>
                    <a:pt x="324" y="165"/>
                    <a:pt x="324" y="165"/>
                    <a:pt x="324" y="165"/>
                  </a:cubicBezTo>
                  <a:cubicBezTo>
                    <a:pt x="323" y="165"/>
                    <a:pt x="322" y="165"/>
                    <a:pt x="322" y="165"/>
                  </a:cubicBezTo>
                  <a:cubicBezTo>
                    <a:pt x="320" y="167"/>
                    <a:pt x="320" y="169"/>
                    <a:pt x="319" y="171"/>
                  </a:cubicBezTo>
                  <a:cubicBezTo>
                    <a:pt x="317" y="171"/>
                    <a:pt x="316" y="171"/>
                    <a:pt x="314" y="172"/>
                  </a:cubicBezTo>
                  <a:cubicBezTo>
                    <a:pt x="314" y="173"/>
                    <a:pt x="313" y="174"/>
                    <a:pt x="313" y="175"/>
                  </a:cubicBezTo>
                  <a:cubicBezTo>
                    <a:pt x="312" y="175"/>
                    <a:pt x="311" y="175"/>
                    <a:pt x="310" y="175"/>
                  </a:cubicBezTo>
                  <a:cubicBezTo>
                    <a:pt x="309" y="174"/>
                    <a:pt x="309" y="174"/>
                    <a:pt x="309" y="174"/>
                  </a:cubicBezTo>
                  <a:cubicBezTo>
                    <a:pt x="308" y="174"/>
                    <a:pt x="307" y="174"/>
                    <a:pt x="307" y="174"/>
                  </a:cubicBezTo>
                  <a:cubicBezTo>
                    <a:pt x="306" y="173"/>
                    <a:pt x="306" y="173"/>
                    <a:pt x="306" y="173"/>
                  </a:cubicBezTo>
                  <a:cubicBezTo>
                    <a:pt x="305" y="172"/>
                    <a:pt x="305" y="172"/>
                    <a:pt x="304" y="172"/>
                  </a:cubicBezTo>
                  <a:cubicBezTo>
                    <a:pt x="303" y="173"/>
                    <a:pt x="303" y="174"/>
                    <a:pt x="303" y="175"/>
                  </a:cubicBezTo>
                  <a:cubicBezTo>
                    <a:pt x="303" y="175"/>
                    <a:pt x="304" y="176"/>
                    <a:pt x="304" y="176"/>
                  </a:cubicBezTo>
                  <a:cubicBezTo>
                    <a:pt x="304" y="176"/>
                    <a:pt x="303" y="177"/>
                    <a:pt x="303" y="178"/>
                  </a:cubicBezTo>
                  <a:cubicBezTo>
                    <a:pt x="303" y="179"/>
                    <a:pt x="303" y="179"/>
                    <a:pt x="303" y="179"/>
                  </a:cubicBezTo>
                  <a:cubicBezTo>
                    <a:pt x="303" y="179"/>
                    <a:pt x="303" y="180"/>
                    <a:pt x="303" y="180"/>
                  </a:cubicBezTo>
                  <a:cubicBezTo>
                    <a:pt x="301" y="180"/>
                    <a:pt x="298" y="180"/>
                    <a:pt x="296" y="180"/>
                  </a:cubicBezTo>
                  <a:cubicBezTo>
                    <a:pt x="295" y="179"/>
                    <a:pt x="295" y="179"/>
                    <a:pt x="295" y="178"/>
                  </a:cubicBezTo>
                  <a:cubicBezTo>
                    <a:pt x="289" y="179"/>
                    <a:pt x="289" y="179"/>
                    <a:pt x="288" y="180"/>
                  </a:cubicBezTo>
                  <a:cubicBezTo>
                    <a:pt x="288" y="182"/>
                    <a:pt x="289" y="182"/>
                    <a:pt x="289" y="182"/>
                  </a:cubicBezTo>
                  <a:cubicBezTo>
                    <a:pt x="290" y="183"/>
                    <a:pt x="291" y="184"/>
                    <a:pt x="292" y="184"/>
                  </a:cubicBezTo>
                  <a:cubicBezTo>
                    <a:pt x="294" y="184"/>
                    <a:pt x="294" y="184"/>
                    <a:pt x="295" y="184"/>
                  </a:cubicBezTo>
                  <a:cubicBezTo>
                    <a:pt x="298" y="187"/>
                    <a:pt x="298" y="187"/>
                    <a:pt x="298" y="188"/>
                  </a:cubicBezTo>
                  <a:cubicBezTo>
                    <a:pt x="299" y="191"/>
                    <a:pt x="299" y="193"/>
                    <a:pt x="299" y="195"/>
                  </a:cubicBezTo>
                  <a:cubicBezTo>
                    <a:pt x="300" y="196"/>
                    <a:pt x="301" y="197"/>
                    <a:pt x="302" y="199"/>
                  </a:cubicBezTo>
                  <a:cubicBezTo>
                    <a:pt x="302" y="201"/>
                    <a:pt x="302" y="201"/>
                    <a:pt x="297" y="213"/>
                  </a:cubicBezTo>
                  <a:cubicBezTo>
                    <a:pt x="296" y="214"/>
                    <a:pt x="294" y="215"/>
                    <a:pt x="293" y="215"/>
                  </a:cubicBezTo>
                  <a:cubicBezTo>
                    <a:pt x="292" y="215"/>
                    <a:pt x="292" y="215"/>
                    <a:pt x="292" y="215"/>
                  </a:cubicBezTo>
                  <a:cubicBezTo>
                    <a:pt x="289" y="214"/>
                    <a:pt x="286" y="214"/>
                    <a:pt x="283" y="212"/>
                  </a:cubicBezTo>
                  <a:cubicBezTo>
                    <a:pt x="279" y="211"/>
                    <a:pt x="276" y="211"/>
                    <a:pt x="273" y="211"/>
                  </a:cubicBezTo>
                  <a:cubicBezTo>
                    <a:pt x="269" y="210"/>
                    <a:pt x="269" y="210"/>
                    <a:pt x="268" y="209"/>
                  </a:cubicBezTo>
                  <a:cubicBezTo>
                    <a:pt x="268" y="209"/>
                    <a:pt x="268" y="209"/>
                    <a:pt x="268" y="209"/>
                  </a:cubicBezTo>
                  <a:cubicBezTo>
                    <a:pt x="267" y="210"/>
                    <a:pt x="267" y="210"/>
                    <a:pt x="266" y="210"/>
                  </a:cubicBezTo>
                  <a:cubicBezTo>
                    <a:pt x="264" y="212"/>
                    <a:pt x="262" y="212"/>
                    <a:pt x="260" y="212"/>
                  </a:cubicBezTo>
                  <a:cubicBezTo>
                    <a:pt x="260" y="213"/>
                    <a:pt x="260" y="213"/>
                    <a:pt x="260" y="213"/>
                  </a:cubicBezTo>
                  <a:cubicBezTo>
                    <a:pt x="262" y="217"/>
                    <a:pt x="258" y="221"/>
                    <a:pt x="260" y="225"/>
                  </a:cubicBezTo>
                  <a:cubicBezTo>
                    <a:pt x="259" y="227"/>
                    <a:pt x="259" y="229"/>
                    <a:pt x="259" y="232"/>
                  </a:cubicBezTo>
                  <a:cubicBezTo>
                    <a:pt x="254" y="239"/>
                    <a:pt x="254" y="239"/>
                    <a:pt x="255" y="241"/>
                  </a:cubicBezTo>
                  <a:cubicBezTo>
                    <a:pt x="256" y="243"/>
                    <a:pt x="256" y="244"/>
                    <a:pt x="256" y="244"/>
                  </a:cubicBezTo>
                  <a:cubicBezTo>
                    <a:pt x="255" y="245"/>
                    <a:pt x="255" y="245"/>
                    <a:pt x="255" y="245"/>
                  </a:cubicBezTo>
                  <a:cubicBezTo>
                    <a:pt x="254" y="247"/>
                    <a:pt x="254" y="247"/>
                    <a:pt x="254" y="251"/>
                  </a:cubicBezTo>
                  <a:cubicBezTo>
                    <a:pt x="255" y="251"/>
                    <a:pt x="256" y="251"/>
                    <a:pt x="257" y="251"/>
                  </a:cubicBezTo>
                  <a:cubicBezTo>
                    <a:pt x="259" y="251"/>
                    <a:pt x="260" y="250"/>
                    <a:pt x="262" y="253"/>
                  </a:cubicBezTo>
                  <a:cubicBezTo>
                    <a:pt x="263" y="253"/>
                    <a:pt x="264" y="252"/>
                    <a:pt x="265" y="252"/>
                  </a:cubicBezTo>
                  <a:cubicBezTo>
                    <a:pt x="266" y="252"/>
                    <a:pt x="266" y="252"/>
                    <a:pt x="269" y="254"/>
                  </a:cubicBezTo>
                  <a:cubicBezTo>
                    <a:pt x="270" y="255"/>
                    <a:pt x="270" y="257"/>
                    <a:pt x="271" y="258"/>
                  </a:cubicBezTo>
                  <a:cubicBezTo>
                    <a:pt x="271" y="258"/>
                    <a:pt x="272" y="258"/>
                    <a:pt x="272" y="258"/>
                  </a:cubicBezTo>
                  <a:cubicBezTo>
                    <a:pt x="271" y="257"/>
                    <a:pt x="271" y="257"/>
                    <a:pt x="271" y="257"/>
                  </a:cubicBezTo>
                  <a:cubicBezTo>
                    <a:pt x="281" y="254"/>
                    <a:pt x="289" y="246"/>
                    <a:pt x="301" y="246"/>
                  </a:cubicBezTo>
                  <a:cubicBezTo>
                    <a:pt x="303" y="244"/>
                    <a:pt x="303" y="243"/>
                    <a:pt x="303" y="242"/>
                  </a:cubicBezTo>
                  <a:cubicBezTo>
                    <a:pt x="302" y="241"/>
                    <a:pt x="301" y="240"/>
                    <a:pt x="301" y="239"/>
                  </a:cubicBezTo>
                  <a:cubicBezTo>
                    <a:pt x="301" y="238"/>
                    <a:pt x="301" y="238"/>
                    <a:pt x="304" y="232"/>
                  </a:cubicBezTo>
                  <a:cubicBezTo>
                    <a:pt x="306" y="229"/>
                    <a:pt x="320" y="226"/>
                    <a:pt x="320" y="226"/>
                  </a:cubicBezTo>
                  <a:cubicBezTo>
                    <a:pt x="322" y="224"/>
                    <a:pt x="322" y="223"/>
                    <a:pt x="322" y="222"/>
                  </a:cubicBezTo>
                  <a:cubicBezTo>
                    <a:pt x="322" y="222"/>
                    <a:pt x="322" y="222"/>
                    <a:pt x="322" y="221"/>
                  </a:cubicBezTo>
                  <a:cubicBezTo>
                    <a:pt x="322" y="216"/>
                    <a:pt x="322" y="212"/>
                    <a:pt x="329" y="214"/>
                  </a:cubicBezTo>
                  <a:cubicBezTo>
                    <a:pt x="330" y="214"/>
                    <a:pt x="330" y="214"/>
                    <a:pt x="330" y="214"/>
                  </a:cubicBezTo>
                  <a:cubicBezTo>
                    <a:pt x="330" y="214"/>
                    <a:pt x="330" y="214"/>
                    <a:pt x="330" y="214"/>
                  </a:cubicBezTo>
                  <a:cubicBezTo>
                    <a:pt x="330" y="214"/>
                    <a:pt x="330" y="214"/>
                    <a:pt x="330" y="214"/>
                  </a:cubicBezTo>
                  <a:cubicBezTo>
                    <a:pt x="330" y="214"/>
                    <a:pt x="330" y="214"/>
                    <a:pt x="330" y="214"/>
                  </a:cubicBezTo>
                  <a:cubicBezTo>
                    <a:pt x="330" y="214"/>
                    <a:pt x="330" y="214"/>
                    <a:pt x="330" y="214"/>
                  </a:cubicBezTo>
                  <a:cubicBezTo>
                    <a:pt x="330" y="214"/>
                    <a:pt x="330" y="214"/>
                    <a:pt x="330" y="214"/>
                  </a:cubicBezTo>
                  <a:cubicBezTo>
                    <a:pt x="330" y="214"/>
                    <a:pt x="330" y="214"/>
                    <a:pt x="330" y="214"/>
                  </a:cubicBezTo>
                  <a:cubicBezTo>
                    <a:pt x="331" y="214"/>
                    <a:pt x="331" y="214"/>
                    <a:pt x="331" y="214"/>
                  </a:cubicBezTo>
                  <a:cubicBezTo>
                    <a:pt x="334" y="216"/>
                    <a:pt x="334" y="216"/>
                    <a:pt x="336" y="216"/>
                  </a:cubicBezTo>
                  <a:cubicBezTo>
                    <a:pt x="337" y="216"/>
                    <a:pt x="337" y="216"/>
                    <a:pt x="338" y="216"/>
                  </a:cubicBezTo>
                  <a:cubicBezTo>
                    <a:pt x="338" y="216"/>
                    <a:pt x="339" y="216"/>
                    <a:pt x="340" y="216"/>
                  </a:cubicBezTo>
                  <a:cubicBezTo>
                    <a:pt x="340" y="214"/>
                    <a:pt x="340" y="214"/>
                    <a:pt x="342" y="212"/>
                  </a:cubicBezTo>
                  <a:cubicBezTo>
                    <a:pt x="344" y="212"/>
                    <a:pt x="344" y="212"/>
                    <a:pt x="345" y="212"/>
                  </a:cubicBezTo>
                  <a:cubicBezTo>
                    <a:pt x="346" y="212"/>
                    <a:pt x="348" y="212"/>
                    <a:pt x="351" y="208"/>
                  </a:cubicBezTo>
                  <a:cubicBezTo>
                    <a:pt x="358" y="209"/>
                    <a:pt x="357" y="217"/>
                    <a:pt x="362" y="220"/>
                  </a:cubicBezTo>
                  <a:cubicBezTo>
                    <a:pt x="363" y="220"/>
                    <a:pt x="364" y="221"/>
                    <a:pt x="364" y="223"/>
                  </a:cubicBezTo>
                  <a:cubicBezTo>
                    <a:pt x="380" y="233"/>
                    <a:pt x="388" y="241"/>
                    <a:pt x="387" y="246"/>
                  </a:cubicBezTo>
                  <a:cubicBezTo>
                    <a:pt x="385" y="247"/>
                    <a:pt x="373" y="249"/>
                    <a:pt x="369" y="249"/>
                  </a:cubicBezTo>
                  <a:cubicBezTo>
                    <a:pt x="369" y="249"/>
                    <a:pt x="368" y="250"/>
                    <a:pt x="368" y="250"/>
                  </a:cubicBezTo>
                  <a:cubicBezTo>
                    <a:pt x="371" y="252"/>
                    <a:pt x="373" y="255"/>
                    <a:pt x="377" y="256"/>
                  </a:cubicBezTo>
                  <a:cubicBezTo>
                    <a:pt x="379" y="256"/>
                    <a:pt x="382" y="256"/>
                    <a:pt x="384" y="256"/>
                  </a:cubicBezTo>
                  <a:cubicBezTo>
                    <a:pt x="384" y="255"/>
                    <a:pt x="384" y="253"/>
                    <a:pt x="384" y="252"/>
                  </a:cubicBezTo>
                  <a:cubicBezTo>
                    <a:pt x="389" y="250"/>
                    <a:pt x="392" y="245"/>
                    <a:pt x="396" y="242"/>
                  </a:cubicBezTo>
                  <a:cubicBezTo>
                    <a:pt x="396" y="240"/>
                    <a:pt x="396" y="240"/>
                    <a:pt x="396" y="239"/>
                  </a:cubicBezTo>
                  <a:cubicBezTo>
                    <a:pt x="393" y="239"/>
                    <a:pt x="393" y="239"/>
                    <a:pt x="392" y="239"/>
                  </a:cubicBezTo>
                  <a:cubicBezTo>
                    <a:pt x="391" y="239"/>
                    <a:pt x="391" y="238"/>
                    <a:pt x="391" y="238"/>
                  </a:cubicBezTo>
                  <a:cubicBezTo>
                    <a:pt x="393" y="236"/>
                    <a:pt x="394" y="236"/>
                    <a:pt x="395" y="236"/>
                  </a:cubicBezTo>
                  <a:cubicBezTo>
                    <a:pt x="398" y="237"/>
                    <a:pt x="398" y="237"/>
                    <a:pt x="400" y="239"/>
                  </a:cubicBezTo>
                  <a:cubicBezTo>
                    <a:pt x="400" y="239"/>
                    <a:pt x="400" y="239"/>
                    <a:pt x="400" y="234"/>
                  </a:cubicBezTo>
                  <a:cubicBezTo>
                    <a:pt x="396" y="231"/>
                    <a:pt x="391" y="230"/>
                    <a:pt x="389" y="226"/>
                  </a:cubicBezTo>
                  <a:cubicBezTo>
                    <a:pt x="388" y="226"/>
                    <a:pt x="385" y="226"/>
                    <a:pt x="380" y="221"/>
                  </a:cubicBezTo>
                  <a:cubicBezTo>
                    <a:pt x="381" y="219"/>
                    <a:pt x="381" y="219"/>
                    <a:pt x="375" y="215"/>
                  </a:cubicBezTo>
                  <a:cubicBezTo>
                    <a:pt x="375" y="214"/>
                    <a:pt x="374" y="214"/>
                    <a:pt x="374" y="214"/>
                  </a:cubicBezTo>
                  <a:cubicBezTo>
                    <a:pt x="374" y="213"/>
                    <a:pt x="373" y="212"/>
                    <a:pt x="373" y="211"/>
                  </a:cubicBezTo>
                  <a:cubicBezTo>
                    <a:pt x="372" y="210"/>
                    <a:pt x="370" y="210"/>
                    <a:pt x="369" y="210"/>
                  </a:cubicBezTo>
                  <a:cubicBezTo>
                    <a:pt x="369" y="209"/>
                    <a:pt x="369" y="209"/>
                    <a:pt x="369" y="208"/>
                  </a:cubicBezTo>
                  <a:cubicBezTo>
                    <a:pt x="370" y="207"/>
                    <a:pt x="370" y="207"/>
                    <a:pt x="370" y="207"/>
                  </a:cubicBezTo>
                  <a:cubicBezTo>
                    <a:pt x="371" y="206"/>
                    <a:pt x="371" y="205"/>
                    <a:pt x="371" y="205"/>
                  </a:cubicBezTo>
                  <a:cubicBezTo>
                    <a:pt x="371" y="204"/>
                    <a:pt x="371" y="203"/>
                    <a:pt x="371" y="202"/>
                  </a:cubicBezTo>
                  <a:cubicBezTo>
                    <a:pt x="374" y="201"/>
                    <a:pt x="375" y="202"/>
                    <a:pt x="376" y="205"/>
                  </a:cubicBezTo>
                  <a:cubicBezTo>
                    <a:pt x="384" y="206"/>
                    <a:pt x="386" y="216"/>
                    <a:pt x="394" y="217"/>
                  </a:cubicBezTo>
                  <a:cubicBezTo>
                    <a:pt x="394" y="218"/>
                    <a:pt x="394" y="218"/>
                    <a:pt x="395" y="218"/>
                  </a:cubicBezTo>
                  <a:cubicBezTo>
                    <a:pt x="398" y="222"/>
                    <a:pt x="404" y="223"/>
                    <a:pt x="406" y="228"/>
                  </a:cubicBezTo>
                  <a:cubicBezTo>
                    <a:pt x="404" y="234"/>
                    <a:pt x="404" y="234"/>
                    <a:pt x="406" y="236"/>
                  </a:cubicBezTo>
                  <a:cubicBezTo>
                    <a:pt x="407" y="239"/>
                    <a:pt x="407" y="242"/>
                    <a:pt x="411" y="242"/>
                  </a:cubicBezTo>
                  <a:cubicBezTo>
                    <a:pt x="413" y="244"/>
                    <a:pt x="413" y="246"/>
                    <a:pt x="413" y="247"/>
                  </a:cubicBezTo>
                  <a:cubicBezTo>
                    <a:pt x="412" y="247"/>
                    <a:pt x="411" y="247"/>
                    <a:pt x="410" y="247"/>
                  </a:cubicBezTo>
                  <a:cubicBezTo>
                    <a:pt x="410" y="247"/>
                    <a:pt x="409" y="246"/>
                    <a:pt x="409" y="246"/>
                  </a:cubicBezTo>
                  <a:cubicBezTo>
                    <a:pt x="409" y="246"/>
                    <a:pt x="408" y="247"/>
                    <a:pt x="408" y="247"/>
                  </a:cubicBezTo>
                  <a:cubicBezTo>
                    <a:pt x="411" y="251"/>
                    <a:pt x="411" y="251"/>
                    <a:pt x="414" y="252"/>
                  </a:cubicBezTo>
                  <a:cubicBezTo>
                    <a:pt x="414" y="252"/>
                    <a:pt x="414" y="251"/>
                    <a:pt x="414" y="251"/>
                  </a:cubicBezTo>
                  <a:cubicBezTo>
                    <a:pt x="416" y="252"/>
                    <a:pt x="417" y="252"/>
                    <a:pt x="419" y="254"/>
                  </a:cubicBezTo>
                  <a:cubicBezTo>
                    <a:pt x="418" y="256"/>
                    <a:pt x="418" y="257"/>
                    <a:pt x="419" y="258"/>
                  </a:cubicBezTo>
                  <a:cubicBezTo>
                    <a:pt x="421" y="259"/>
                    <a:pt x="421" y="259"/>
                    <a:pt x="422" y="259"/>
                  </a:cubicBezTo>
                  <a:cubicBezTo>
                    <a:pt x="423" y="259"/>
                    <a:pt x="424" y="259"/>
                    <a:pt x="424" y="259"/>
                  </a:cubicBezTo>
                  <a:cubicBezTo>
                    <a:pt x="425" y="258"/>
                    <a:pt x="426" y="257"/>
                    <a:pt x="426" y="256"/>
                  </a:cubicBezTo>
                  <a:cubicBezTo>
                    <a:pt x="426" y="255"/>
                    <a:pt x="426" y="255"/>
                    <a:pt x="426" y="254"/>
                  </a:cubicBezTo>
                  <a:cubicBezTo>
                    <a:pt x="426" y="254"/>
                    <a:pt x="426" y="253"/>
                    <a:pt x="426" y="253"/>
                  </a:cubicBezTo>
                  <a:cubicBezTo>
                    <a:pt x="426" y="252"/>
                    <a:pt x="427" y="252"/>
                    <a:pt x="427" y="251"/>
                  </a:cubicBezTo>
                  <a:cubicBezTo>
                    <a:pt x="428" y="252"/>
                    <a:pt x="430" y="252"/>
                    <a:pt x="430" y="253"/>
                  </a:cubicBezTo>
                  <a:cubicBezTo>
                    <a:pt x="431" y="253"/>
                    <a:pt x="432" y="253"/>
                    <a:pt x="432" y="253"/>
                  </a:cubicBezTo>
                  <a:cubicBezTo>
                    <a:pt x="432" y="253"/>
                    <a:pt x="433" y="252"/>
                    <a:pt x="433" y="252"/>
                  </a:cubicBezTo>
                  <a:cubicBezTo>
                    <a:pt x="433" y="251"/>
                    <a:pt x="433" y="249"/>
                    <a:pt x="433" y="248"/>
                  </a:cubicBezTo>
                  <a:cubicBezTo>
                    <a:pt x="435" y="248"/>
                    <a:pt x="436" y="248"/>
                    <a:pt x="437" y="248"/>
                  </a:cubicBezTo>
                  <a:cubicBezTo>
                    <a:pt x="436" y="246"/>
                    <a:pt x="435" y="246"/>
                    <a:pt x="433" y="245"/>
                  </a:cubicBezTo>
                  <a:cubicBezTo>
                    <a:pt x="433" y="246"/>
                    <a:pt x="432" y="247"/>
                    <a:pt x="432" y="248"/>
                  </a:cubicBezTo>
                  <a:cubicBezTo>
                    <a:pt x="429" y="248"/>
                    <a:pt x="429" y="247"/>
                    <a:pt x="427" y="241"/>
                  </a:cubicBezTo>
                  <a:cubicBezTo>
                    <a:pt x="424" y="240"/>
                    <a:pt x="424" y="240"/>
                    <a:pt x="422" y="238"/>
                  </a:cubicBezTo>
                  <a:cubicBezTo>
                    <a:pt x="422" y="237"/>
                    <a:pt x="422" y="237"/>
                    <a:pt x="422" y="236"/>
                  </a:cubicBezTo>
                  <a:cubicBezTo>
                    <a:pt x="424" y="236"/>
                    <a:pt x="424" y="236"/>
                    <a:pt x="424" y="236"/>
                  </a:cubicBezTo>
                  <a:cubicBezTo>
                    <a:pt x="425" y="236"/>
                    <a:pt x="426" y="237"/>
                    <a:pt x="427" y="237"/>
                  </a:cubicBezTo>
                  <a:cubicBezTo>
                    <a:pt x="429" y="237"/>
                    <a:pt x="429" y="237"/>
                    <a:pt x="430" y="237"/>
                  </a:cubicBezTo>
                  <a:cubicBezTo>
                    <a:pt x="430" y="237"/>
                    <a:pt x="430" y="238"/>
                    <a:pt x="431" y="238"/>
                  </a:cubicBezTo>
                  <a:cubicBezTo>
                    <a:pt x="431" y="237"/>
                    <a:pt x="431" y="235"/>
                    <a:pt x="431" y="234"/>
                  </a:cubicBezTo>
                  <a:cubicBezTo>
                    <a:pt x="433" y="232"/>
                    <a:pt x="433" y="232"/>
                    <a:pt x="442" y="236"/>
                  </a:cubicBezTo>
                  <a:cubicBezTo>
                    <a:pt x="442" y="236"/>
                    <a:pt x="443" y="237"/>
                    <a:pt x="443" y="238"/>
                  </a:cubicBezTo>
                  <a:cubicBezTo>
                    <a:pt x="443" y="238"/>
                    <a:pt x="443" y="238"/>
                    <a:pt x="444" y="238"/>
                  </a:cubicBezTo>
                  <a:cubicBezTo>
                    <a:pt x="445" y="240"/>
                    <a:pt x="445" y="240"/>
                    <a:pt x="445" y="240"/>
                  </a:cubicBezTo>
                  <a:cubicBezTo>
                    <a:pt x="444" y="240"/>
                    <a:pt x="443" y="241"/>
                    <a:pt x="443" y="241"/>
                  </a:cubicBezTo>
                  <a:cubicBezTo>
                    <a:pt x="443" y="244"/>
                    <a:pt x="448" y="245"/>
                    <a:pt x="447" y="249"/>
                  </a:cubicBezTo>
                  <a:cubicBezTo>
                    <a:pt x="447" y="250"/>
                    <a:pt x="447" y="251"/>
                    <a:pt x="447" y="251"/>
                  </a:cubicBezTo>
                  <a:cubicBezTo>
                    <a:pt x="447" y="252"/>
                    <a:pt x="447" y="252"/>
                    <a:pt x="447" y="253"/>
                  </a:cubicBezTo>
                  <a:cubicBezTo>
                    <a:pt x="447" y="254"/>
                    <a:pt x="448" y="255"/>
                    <a:pt x="449" y="256"/>
                  </a:cubicBezTo>
                  <a:cubicBezTo>
                    <a:pt x="449" y="256"/>
                    <a:pt x="449" y="256"/>
                    <a:pt x="449" y="256"/>
                  </a:cubicBezTo>
                  <a:cubicBezTo>
                    <a:pt x="450" y="257"/>
                    <a:pt x="450" y="257"/>
                    <a:pt x="450" y="257"/>
                  </a:cubicBezTo>
                  <a:cubicBezTo>
                    <a:pt x="450" y="257"/>
                    <a:pt x="450" y="257"/>
                    <a:pt x="450" y="257"/>
                  </a:cubicBezTo>
                  <a:cubicBezTo>
                    <a:pt x="451" y="258"/>
                    <a:pt x="451" y="258"/>
                    <a:pt x="451" y="258"/>
                  </a:cubicBezTo>
                  <a:cubicBezTo>
                    <a:pt x="452" y="258"/>
                    <a:pt x="452" y="258"/>
                    <a:pt x="452" y="258"/>
                  </a:cubicBezTo>
                  <a:cubicBezTo>
                    <a:pt x="452" y="259"/>
                    <a:pt x="452" y="259"/>
                    <a:pt x="452" y="260"/>
                  </a:cubicBezTo>
                  <a:cubicBezTo>
                    <a:pt x="452" y="261"/>
                    <a:pt x="452" y="261"/>
                    <a:pt x="452" y="261"/>
                  </a:cubicBezTo>
                  <a:cubicBezTo>
                    <a:pt x="451" y="261"/>
                    <a:pt x="451" y="261"/>
                    <a:pt x="451" y="261"/>
                  </a:cubicBezTo>
                  <a:cubicBezTo>
                    <a:pt x="451" y="262"/>
                    <a:pt x="451" y="262"/>
                    <a:pt x="451" y="262"/>
                  </a:cubicBezTo>
                  <a:cubicBezTo>
                    <a:pt x="451" y="263"/>
                    <a:pt x="451" y="264"/>
                    <a:pt x="452" y="265"/>
                  </a:cubicBezTo>
                  <a:cubicBezTo>
                    <a:pt x="452" y="266"/>
                    <a:pt x="452" y="266"/>
                    <a:pt x="452" y="266"/>
                  </a:cubicBezTo>
                  <a:cubicBezTo>
                    <a:pt x="453" y="266"/>
                    <a:pt x="453" y="266"/>
                    <a:pt x="453" y="266"/>
                  </a:cubicBezTo>
                  <a:cubicBezTo>
                    <a:pt x="454" y="265"/>
                    <a:pt x="454" y="265"/>
                    <a:pt x="454" y="265"/>
                  </a:cubicBezTo>
                  <a:cubicBezTo>
                    <a:pt x="454" y="263"/>
                    <a:pt x="454" y="263"/>
                    <a:pt x="454" y="263"/>
                  </a:cubicBezTo>
                  <a:cubicBezTo>
                    <a:pt x="454" y="262"/>
                    <a:pt x="454" y="261"/>
                    <a:pt x="454" y="261"/>
                  </a:cubicBezTo>
                  <a:cubicBezTo>
                    <a:pt x="455" y="259"/>
                    <a:pt x="455" y="259"/>
                    <a:pt x="455" y="259"/>
                  </a:cubicBezTo>
                  <a:cubicBezTo>
                    <a:pt x="456" y="259"/>
                    <a:pt x="456" y="259"/>
                    <a:pt x="456" y="259"/>
                  </a:cubicBezTo>
                  <a:cubicBezTo>
                    <a:pt x="456" y="260"/>
                    <a:pt x="456" y="260"/>
                    <a:pt x="456" y="260"/>
                  </a:cubicBezTo>
                  <a:cubicBezTo>
                    <a:pt x="457" y="260"/>
                    <a:pt x="457" y="260"/>
                    <a:pt x="457" y="260"/>
                  </a:cubicBezTo>
                  <a:cubicBezTo>
                    <a:pt x="457" y="261"/>
                    <a:pt x="457" y="261"/>
                    <a:pt x="457" y="261"/>
                  </a:cubicBezTo>
                  <a:cubicBezTo>
                    <a:pt x="458" y="261"/>
                    <a:pt x="459" y="262"/>
                    <a:pt x="459" y="262"/>
                  </a:cubicBezTo>
                  <a:cubicBezTo>
                    <a:pt x="460" y="263"/>
                    <a:pt x="460" y="263"/>
                    <a:pt x="460" y="263"/>
                  </a:cubicBezTo>
                  <a:cubicBezTo>
                    <a:pt x="460" y="264"/>
                    <a:pt x="460" y="264"/>
                    <a:pt x="460" y="264"/>
                  </a:cubicBezTo>
                  <a:cubicBezTo>
                    <a:pt x="461" y="264"/>
                    <a:pt x="461" y="264"/>
                    <a:pt x="461" y="264"/>
                  </a:cubicBezTo>
                  <a:cubicBezTo>
                    <a:pt x="462" y="264"/>
                    <a:pt x="462" y="264"/>
                    <a:pt x="462" y="264"/>
                  </a:cubicBezTo>
                  <a:cubicBezTo>
                    <a:pt x="462" y="264"/>
                    <a:pt x="464" y="264"/>
                    <a:pt x="464" y="265"/>
                  </a:cubicBezTo>
                  <a:cubicBezTo>
                    <a:pt x="466" y="265"/>
                    <a:pt x="466" y="265"/>
                    <a:pt x="466" y="265"/>
                  </a:cubicBezTo>
                  <a:cubicBezTo>
                    <a:pt x="467" y="265"/>
                    <a:pt x="467" y="265"/>
                    <a:pt x="467" y="265"/>
                  </a:cubicBezTo>
                  <a:cubicBezTo>
                    <a:pt x="467" y="264"/>
                    <a:pt x="467" y="264"/>
                    <a:pt x="467" y="264"/>
                  </a:cubicBezTo>
                  <a:cubicBezTo>
                    <a:pt x="467" y="264"/>
                    <a:pt x="467" y="264"/>
                    <a:pt x="467" y="264"/>
                  </a:cubicBezTo>
                  <a:cubicBezTo>
                    <a:pt x="467" y="263"/>
                    <a:pt x="467" y="263"/>
                    <a:pt x="467" y="263"/>
                  </a:cubicBezTo>
                  <a:cubicBezTo>
                    <a:pt x="467" y="262"/>
                    <a:pt x="467" y="261"/>
                    <a:pt x="468" y="260"/>
                  </a:cubicBezTo>
                  <a:cubicBezTo>
                    <a:pt x="468" y="259"/>
                    <a:pt x="468" y="259"/>
                    <a:pt x="468" y="259"/>
                  </a:cubicBezTo>
                  <a:cubicBezTo>
                    <a:pt x="469" y="259"/>
                    <a:pt x="469" y="259"/>
                    <a:pt x="469" y="259"/>
                  </a:cubicBezTo>
                  <a:cubicBezTo>
                    <a:pt x="470" y="259"/>
                    <a:pt x="471" y="259"/>
                    <a:pt x="472" y="260"/>
                  </a:cubicBezTo>
                  <a:cubicBezTo>
                    <a:pt x="474" y="261"/>
                    <a:pt x="474" y="261"/>
                    <a:pt x="474" y="261"/>
                  </a:cubicBezTo>
                  <a:cubicBezTo>
                    <a:pt x="476" y="263"/>
                    <a:pt x="476" y="263"/>
                    <a:pt x="476" y="263"/>
                  </a:cubicBezTo>
                  <a:cubicBezTo>
                    <a:pt x="477" y="263"/>
                    <a:pt x="477" y="263"/>
                    <a:pt x="477" y="263"/>
                  </a:cubicBezTo>
                  <a:cubicBezTo>
                    <a:pt x="477" y="264"/>
                    <a:pt x="477" y="264"/>
                    <a:pt x="477" y="264"/>
                  </a:cubicBezTo>
                  <a:cubicBezTo>
                    <a:pt x="478" y="264"/>
                    <a:pt x="478" y="264"/>
                    <a:pt x="478" y="264"/>
                  </a:cubicBezTo>
                  <a:cubicBezTo>
                    <a:pt x="478" y="264"/>
                    <a:pt x="478" y="264"/>
                    <a:pt x="478" y="264"/>
                  </a:cubicBezTo>
                  <a:cubicBezTo>
                    <a:pt x="481" y="264"/>
                    <a:pt x="484" y="264"/>
                    <a:pt x="486" y="265"/>
                  </a:cubicBezTo>
                  <a:cubicBezTo>
                    <a:pt x="486" y="264"/>
                    <a:pt x="486" y="263"/>
                    <a:pt x="486" y="263"/>
                  </a:cubicBezTo>
                  <a:cubicBezTo>
                    <a:pt x="486" y="262"/>
                    <a:pt x="486" y="262"/>
                    <a:pt x="486" y="262"/>
                  </a:cubicBezTo>
                  <a:cubicBezTo>
                    <a:pt x="486" y="261"/>
                    <a:pt x="486" y="261"/>
                    <a:pt x="486" y="260"/>
                  </a:cubicBezTo>
                  <a:cubicBezTo>
                    <a:pt x="486" y="260"/>
                    <a:pt x="487" y="260"/>
                    <a:pt x="487" y="260"/>
                  </a:cubicBezTo>
                  <a:cubicBezTo>
                    <a:pt x="488" y="259"/>
                    <a:pt x="488" y="259"/>
                    <a:pt x="488" y="259"/>
                  </a:cubicBezTo>
                  <a:cubicBezTo>
                    <a:pt x="489" y="259"/>
                    <a:pt x="489" y="259"/>
                    <a:pt x="489" y="259"/>
                  </a:cubicBezTo>
                  <a:cubicBezTo>
                    <a:pt x="490" y="260"/>
                    <a:pt x="491" y="261"/>
                    <a:pt x="492" y="261"/>
                  </a:cubicBezTo>
                  <a:cubicBezTo>
                    <a:pt x="493" y="262"/>
                    <a:pt x="494" y="262"/>
                    <a:pt x="494" y="262"/>
                  </a:cubicBezTo>
                  <a:cubicBezTo>
                    <a:pt x="494" y="261"/>
                    <a:pt x="494" y="261"/>
                    <a:pt x="494" y="261"/>
                  </a:cubicBezTo>
                  <a:cubicBezTo>
                    <a:pt x="495" y="261"/>
                    <a:pt x="495" y="261"/>
                    <a:pt x="495" y="261"/>
                  </a:cubicBezTo>
                  <a:cubicBezTo>
                    <a:pt x="495" y="260"/>
                    <a:pt x="495" y="260"/>
                    <a:pt x="495" y="260"/>
                  </a:cubicBezTo>
                  <a:cubicBezTo>
                    <a:pt x="496" y="260"/>
                    <a:pt x="496" y="260"/>
                    <a:pt x="496" y="260"/>
                  </a:cubicBezTo>
                  <a:cubicBezTo>
                    <a:pt x="497" y="262"/>
                    <a:pt x="497" y="262"/>
                    <a:pt x="497" y="262"/>
                  </a:cubicBezTo>
                  <a:cubicBezTo>
                    <a:pt x="497" y="263"/>
                    <a:pt x="497" y="263"/>
                    <a:pt x="497" y="263"/>
                  </a:cubicBezTo>
                  <a:cubicBezTo>
                    <a:pt x="497" y="264"/>
                    <a:pt x="497" y="265"/>
                    <a:pt x="497" y="266"/>
                  </a:cubicBezTo>
                  <a:cubicBezTo>
                    <a:pt x="496" y="268"/>
                    <a:pt x="496" y="270"/>
                    <a:pt x="497" y="273"/>
                  </a:cubicBezTo>
                  <a:cubicBezTo>
                    <a:pt x="497" y="273"/>
                    <a:pt x="497" y="273"/>
                    <a:pt x="497" y="273"/>
                  </a:cubicBezTo>
                  <a:cubicBezTo>
                    <a:pt x="497" y="274"/>
                    <a:pt x="498" y="274"/>
                    <a:pt x="498" y="275"/>
                  </a:cubicBezTo>
                  <a:cubicBezTo>
                    <a:pt x="498" y="275"/>
                    <a:pt x="497" y="276"/>
                    <a:pt x="497" y="277"/>
                  </a:cubicBezTo>
                  <a:cubicBezTo>
                    <a:pt x="497" y="277"/>
                    <a:pt x="497" y="277"/>
                    <a:pt x="497" y="277"/>
                  </a:cubicBezTo>
                  <a:cubicBezTo>
                    <a:pt x="497" y="278"/>
                    <a:pt x="497" y="278"/>
                    <a:pt x="497" y="278"/>
                  </a:cubicBezTo>
                  <a:cubicBezTo>
                    <a:pt x="496" y="280"/>
                    <a:pt x="496" y="280"/>
                    <a:pt x="496" y="280"/>
                  </a:cubicBezTo>
                  <a:cubicBezTo>
                    <a:pt x="496" y="280"/>
                    <a:pt x="496" y="280"/>
                    <a:pt x="496" y="280"/>
                  </a:cubicBezTo>
                  <a:cubicBezTo>
                    <a:pt x="494" y="284"/>
                    <a:pt x="494" y="284"/>
                    <a:pt x="493" y="284"/>
                  </a:cubicBezTo>
                  <a:cubicBezTo>
                    <a:pt x="492" y="285"/>
                    <a:pt x="492" y="285"/>
                    <a:pt x="492" y="285"/>
                  </a:cubicBezTo>
                  <a:cubicBezTo>
                    <a:pt x="492" y="285"/>
                    <a:pt x="492" y="285"/>
                    <a:pt x="492" y="285"/>
                  </a:cubicBezTo>
                  <a:cubicBezTo>
                    <a:pt x="492" y="286"/>
                    <a:pt x="492" y="286"/>
                    <a:pt x="492" y="286"/>
                  </a:cubicBezTo>
                  <a:cubicBezTo>
                    <a:pt x="514" y="287"/>
                    <a:pt x="537" y="287"/>
                    <a:pt x="558" y="288"/>
                  </a:cubicBezTo>
                  <a:cubicBezTo>
                    <a:pt x="575" y="288"/>
                    <a:pt x="590" y="288"/>
                    <a:pt x="605" y="288"/>
                  </a:cubicBezTo>
                  <a:moveTo>
                    <a:pt x="554" y="46"/>
                  </a:moveTo>
                  <a:cubicBezTo>
                    <a:pt x="531" y="34"/>
                    <a:pt x="531" y="34"/>
                    <a:pt x="531" y="34"/>
                  </a:cubicBezTo>
                  <a:cubicBezTo>
                    <a:pt x="531" y="34"/>
                    <a:pt x="531" y="34"/>
                    <a:pt x="531" y="34"/>
                  </a:cubicBezTo>
                  <a:cubicBezTo>
                    <a:pt x="532" y="34"/>
                    <a:pt x="532" y="34"/>
                    <a:pt x="532" y="34"/>
                  </a:cubicBezTo>
                  <a:cubicBezTo>
                    <a:pt x="533" y="35"/>
                    <a:pt x="533" y="35"/>
                    <a:pt x="533" y="35"/>
                  </a:cubicBezTo>
                  <a:cubicBezTo>
                    <a:pt x="532" y="35"/>
                    <a:pt x="532" y="35"/>
                    <a:pt x="532" y="35"/>
                  </a:cubicBezTo>
                  <a:cubicBezTo>
                    <a:pt x="533" y="35"/>
                    <a:pt x="533" y="35"/>
                    <a:pt x="533" y="35"/>
                  </a:cubicBezTo>
                  <a:cubicBezTo>
                    <a:pt x="534" y="35"/>
                    <a:pt x="534" y="35"/>
                    <a:pt x="534" y="35"/>
                  </a:cubicBezTo>
                  <a:cubicBezTo>
                    <a:pt x="533" y="35"/>
                    <a:pt x="533" y="35"/>
                    <a:pt x="533" y="35"/>
                  </a:cubicBezTo>
                  <a:cubicBezTo>
                    <a:pt x="532" y="35"/>
                    <a:pt x="530" y="34"/>
                    <a:pt x="529" y="33"/>
                  </a:cubicBezTo>
                  <a:cubicBezTo>
                    <a:pt x="530" y="33"/>
                    <a:pt x="530" y="34"/>
                    <a:pt x="531" y="34"/>
                  </a:cubicBezTo>
                  <a:cubicBezTo>
                    <a:pt x="531" y="34"/>
                    <a:pt x="530" y="34"/>
                    <a:pt x="529" y="33"/>
                  </a:cubicBezTo>
                  <a:cubicBezTo>
                    <a:pt x="528" y="33"/>
                    <a:pt x="528" y="33"/>
                    <a:pt x="525" y="31"/>
                  </a:cubicBezTo>
                  <a:cubicBezTo>
                    <a:pt x="524" y="31"/>
                    <a:pt x="524" y="31"/>
                    <a:pt x="524" y="31"/>
                  </a:cubicBezTo>
                  <a:cubicBezTo>
                    <a:pt x="523" y="31"/>
                    <a:pt x="523" y="31"/>
                    <a:pt x="523" y="31"/>
                  </a:cubicBezTo>
                  <a:cubicBezTo>
                    <a:pt x="525" y="32"/>
                    <a:pt x="527" y="32"/>
                    <a:pt x="529" y="33"/>
                  </a:cubicBezTo>
                  <a:cubicBezTo>
                    <a:pt x="529" y="33"/>
                    <a:pt x="529" y="33"/>
                    <a:pt x="529" y="33"/>
                  </a:cubicBezTo>
                  <a:cubicBezTo>
                    <a:pt x="529" y="34"/>
                    <a:pt x="529" y="34"/>
                    <a:pt x="529" y="34"/>
                  </a:cubicBezTo>
                  <a:cubicBezTo>
                    <a:pt x="530" y="34"/>
                    <a:pt x="531" y="34"/>
                    <a:pt x="532" y="35"/>
                  </a:cubicBezTo>
                  <a:cubicBezTo>
                    <a:pt x="532" y="35"/>
                    <a:pt x="532" y="35"/>
                    <a:pt x="533" y="35"/>
                  </a:cubicBezTo>
                  <a:cubicBezTo>
                    <a:pt x="533" y="35"/>
                    <a:pt x="534" y="36"/>
                    <a:pt x="534" y="36"/>
                  </a:cubicBezTo>
                  <a:cubicBezTo>
                    <a:pt x="534" y="36"/>
                    <a:pt x="534" y="36"/>
                    <a:pt x="534" y="36"/>
                  </a:cubicBezTo>
                  <a:cubicBezTo>
                    <a:pt x="535" y="37"/>
                    <a:pt x="535" y="37"/>
                    <a:pt x="535" y="37"/>
                  </a:cubicBezTo>
                  <a:cubicBezTo>
                    <a:pt x="535" y="37"/>
                    <a:pt x="535" y="37"/>
                    <a:pt x="535" y="37"/>
                  </a:cubicBezTo>
                  <a:cubicBezTo>
                    <a:pt x="536" y="37"/>
                    <a:pt x="536" y="37"/>
                    <a:pt x="536" y="37"/>
                  </a:cubicBezTo>
                  <a:cubicBezTo>
                    <a:pt x="535" y="37"/>
                    <a:pt x="535" y="37"/>
                    <a:pt x="535" y="37"/>
                  </a:cubicBezTo>
                  <a:cubicBezTo>
                    <a:pt x="535" y="37"/>
                    <a:pt x="529" y="34"/>
                    <a:pt x="526" y="32"/>
                  </a:cubicBezTo>
                  <a:cubicBezTo>
                    <a:pt x="526" y="32"/>
                    <a:pt x="526" y="32"/>
                    <a:pt x="526" y="32"/>
                  </a:cubicBezTo>
                  <a:cubicBezTo>
                    <a:pt x="525" y="32"/>
                    <a:pt x="524" y="31"/>
                    <a:pt x="524" y="31"/>
                  </a:cubicBezTo>
                  <a:cubicBezTo>
                    <a:pt x="523" y="31"/>
                    <a:pt x="523" y="31"/>
                    <a:pt x="522" y="30"/>
                  </a:cubicBezTo>
                  <a:cubicBezTo>
                    <a:pt x="522" y="30"/>
                    <a:pt x="522" y="30"/>
                    <a:pt x="522" y="30"/>
                  </a:cubicBezTo>
                  <a:cubicBezTo>
                    <a:pt x="521" y="30"/>
                    <a:pt x="521" y="30"/>
                    <a:pt x="517" y="28"/>
                  </a:cubicBezTo>
                  <a:cubicBezTo>
                    <a:pt x="517" y="28"/>
                    <a:pt x="517" y="28"/>
                    <a:pt x="517" y="28"/>
                  </a:cubicBezTo>
                  <a:cubicBezTo>
                    <a:pt x="516" y="27"/>
                    <a:pt x="514" y="27"/>
                    <a:pt x="513" y="26"/>
                  </a:cubicBezTo>
                  <a:cubicBezTo>
                    <a:pt x="513" y="26"/>
                    <a:pt x="513" y="26"/>
                    <a:pt x="513" y="26"/>
                  </a:cubicBezTo>
                  <a:cubicBezTo>
                    <a:pt x="511" y="25"/>
                    <a:pt x="509" y="25"/>
                    <a:pt x="507" y="24"/>
                  </a:cubicBezTo>
                  <a:cubicBezTo>
                    <a:pt x="507" y="24"/>
                    <a:pt x="507" y="24"/>
                    <a:pt x="507" y="24"/>
                  </a:cubicBezTo>
                  <a:cubicBezTo>
                    <a:pt x="504" y="23"/>
                    <a:pt x="502" y="22"/>
                    <a:pt x="499" y="21"/>
                  </a:cubicBezTo>
                  <a:cubicBezTo>
                    <a:pt x="498" y="21"/>
                    <a:pt x="498" y="21"/>
                    <a:pt x="498" y="21"/>
                  </a:cubicBezTo>
                  <a:cubicBezTo>
                    <a:pt x="498" y="21"/>
                    <a:pt x="498" y="21"/>
                    <a:pt x="498" y="21"/>
                  </a:cubicBezTo>
                  <a:cubicBezTo>
                    <a:pt x="498" y="21"/>
                    <a:pt x="499" y="21"/>
                    <a:pt x="499" y="21"/>
                  </a:cubicBezTo>
                  <a:cubicBezTo>
                    <a:pt x="499" y="21"/>
                    <a:pt x="498" y="21"/>
                    <a:pt x="497" y="21"/>
                  </a:cubicBezTo>
                  <a:cubicBezTo>
                    <a:pt x="498" y="21"/>
                    <a:pt x="499" y="21"/>
                    <a:pt x="500" y="22"/>
                  </a:cubicBezTo>
                  <a:cubicBezTo>
                    <a:pt x="500" y="22"/>
                    <a:pt x="500" y="22"/>
                    <a:pt x="500" y="22"/>
                  </a:cubicBezTo>
                  <a:cubicBezTo>
                    <a:pt x="499" y="22"/>
                    <a:pt x="499" y="22"/>
                    <a:pt x="499" y="22"/>
                  </a:cubicBezTo>
                  <a:cubicBezTo>
                    <a:pt x="499" y="21"/>
                    <a:pt x="498" y="21"/>
                    <a:pt x="498" y="21"/>
                  </a:cubicBezTo>
                  <a:cubicBezTo>
                    <a:pt x="497" y="21"/>
                    <a:pt x="496" y="20"/>
                    <a:pt x="494" y="20"/>
                  </a:cubicBezTo>
                  <a:cubicBezTo>
                    <a:pt x="494" y="20"/>
                    <a:pt x="494" y="20"/>
                    <a:pt x="494" y="20"/>
                  </a:cubicBezTo>
                  <a:cubicBezTo>
                    <a:pt x="494" y="20"/>
                    <a:pt x="493" y="20"/>
                    <a:pt x="489" y="18"/>
                  </a:cubicBezTo>
                  <a:cubicBezTo>
                    <a:pt x="489" y="18"/>
                    <a:pt x="488" y="18"/>
                    <a:pt x="487" y="17"/>
                  </a:cubicBezTo>
                  <a:cubicBezTo>
                    <a:pt x="486" y="18"/>
                    <a:pt x="486" y="18"/>
                    <a:pt x="486" y="18"/>
                  </a:cubicBezTo>
                  <a:cubicBezTo>
                    <a:pt x="497" y="21"/>
                    <a:pt x="497" y="21"/>
                    <a:pt x="499" y="22"/>
                  </a:cubicBezTo>
                  <a:cubicBezTo>
                    <a:pt x="498" y="22"/>
                    <a:pt x="498" y="22"/>
                    <a:pt x="498" y="22"/>
                  </a:cubicBezTo>
                  <a:cubicBezTo>
                    <a:pt x="498" y="22"/>
                    <a:pt x="499" y="23"/>
                    <a:pt x="500" y="23"/>
                  </a:cubicBezTo>
                  <a:cubicBezTo>
                    <a:pt x="500" y="23"/>
                    <a:pt x="500" y="23"/>
                    <a:pt x="500" y="23"/>
                  </a:cubicBezTo>
                  <a:cubicBezTo>
                    <a:pt x="500" y="23"/>
                    <a:pt x="500" y="23"/>
                    <a:pt x="500" y="23"/>
                  </a:cubicBezTo>
                  <a:cubicBezTo>
                    <a:pt x="500" y="23"/>
                    <a:pt x="500" y="23"/>
                    <a:pt x="500" y="23"/>
                  </a:cubicBezTo>
                  <a:cubicBezTo>
                    <a:pt x="500" y="23"/>
                    <a:pt x="500" y="23"/>
                    <a:pt x="500" y="23"/>
                  </a:cubicBezTo>
                  <a:cubicBezTo>
                    <a:pt x="500" y="23"/>
                    <a:pt x="500" y="23"/>
                    <a:pt x="500" y="23"/>
                  </a:cubicBezTo>
                  <a:cubicBezTo>
                    <a:pt x="500" y="23"/>
                    <a:pt x="500" y="23"/>
                    <a:pt x="500" y="23"/>
                  </a:cubicBezTo>
                  <a:cubicBezTo>
                    <a:pt x="501" y="24"/>
                    <a:pt x="501" y="24"/>
                    <a:pt x="502" y="24"/>
                  </a:cubicBezTo>
                  <a:cubicBezTo>
                    <a:pt x="502" y="24"/>
                    <a:pt x="503" y="24"/>
                    <a:pt x="503" y="25"/>
                  </a:cubicBezTo>
                  <a:cubicBezTo>
                    <a:pt x="503" y="24"/>
                    <a:pt x="503" y="24"/>
                    <a:pt x="500" y="24"/>
                  </a:cubicBezTo>
                  <a:cubicBezTo>
                    <a:pt x="499" y="24"/>
                    <a:pt x="499" y="24"/>
                    <a:pt x="499" y="24"/>
                  </a:cubicBezTo>
                  <a:cubicBezTo>
                    <a:pt x="498" y="23"/>
                    <a:pt x="498" y="23"/>
                    <a:pt x="498" y="23"/>
                  </a:cubicBezTo>
                  <a:cubicBezTo>
                    <a:pt x="500" y="24"/>
                    <a:pt x="501" y="25"/>
                    <a:pt x="502" y="25"/>
                  </a:cubicBezTo>
                  <a:cubicBezTo>
                    <a:pt x="502" y="25"/>
                    <a:pt x="502" y="25"/>
                    <a:pt x="502" y="25"/>
                  </a:cubicBezTo>
                  <a:cubicBezTo>
                    <a:pt x="503" y="26"/>
                    <a:pt x="504" y="26"/>
                    <a:pt x="504" y="27"/>
                  </a:cubicBezTo>
                  <a:cubicBezTo>
                    <a:pt x="504" y="27"/>
                    <a:pt x="504" y="27"/>
                    <a:pt x="504" y="27"/>
                  </a:cubicBezTo>
                  <a:cubicBezTo>
                    <a:pt x="506" y="29"/>
                    <a:pt x="506" y="29"/>
                    <a:pt x="515" y="34"/>
                  </a:cubicBezTo>
                  <a:cubicBezTo>
                    <a:pt x="516" y="34"/>
                    <a:pt x="516" y="34"/>
                    <a:pt x="517" y="34"/>
                  </a:cubicBezTo>
                  <a:cubicBezTo>
                    <a:pt x="517" y="35"/>
                    <a:pt x="517" y="35"/>
                    <a:pt x="517" y="35"/>
                  </a:cubicBezTo>
                  <a:cubicBezTo>
                    <a:pt x="517" y="35"/>
                    <a:pt x="517" y="35"/>
                    <a:pt x="517" y="35"/>
                  </a:cubicBezTo>
                  <a:cubicBezTo>
                    <a:pt x="517" y="35"/>
                    <a:pt x="517" y="35"/>
                    <a:pt x="517" y="35"/>
                  </a:cubicBezTo>
                  <a:cubicBezTo>
                    <a:pt x="516" y="35"/>
                    <a:pt x="516" y="35"/>
                    <a:pt x="515" y="35"/>
                  </a:cubicBezTo>
                  <a:cubicBezTo>
                    <a:pt x="515" y="36"/>
                    <a:pt x="515" y="36"/>
                    <a:pt x="514" y="36"/>
                  </a:cubicBezTo>
                  <a:cubicBezTo>
                    <a:pt x="515" y="36"/>
                    <a:pt x="515" y="36"/>
                    <a:pt x="515" y="36"/>
                  </a:cubicBezTo>
                  <a:cubicBezTo>
                    <a:pt x="515" y="37"/>
                    <a:pt x="515" y="37"/>
                    <a:pt x="515" y="37"/>
                  </a:cubicBezTo>
                  <a:cubicBezTo>
                    <a:pt x="515" y="37"/>
                    <a:pt x="515" y="37"/>
                    <a:pt x="514" y="37"/>
                  </a:cubicBezTo>
                  <a:cubicBezTo>
                    <a:pt x="515" y="37"/>
                    <a:pt x="524" y="42"/>
                    <a:pt x="525" y="43"/>
                  </a:cubicBezTo>
                  <a:cubicBezTo>
                    <a:pt x="526" y="43"/>
                    <a:pt x="526" y="43"/>
                    <a:pt x="526" y="43"/>
                  </a:cubicBezTo>
                  <a:cubicBezTo>
                    <a:pt x="526" y="43"/>
                    <a:pt x="527" y="43"/>
                    <a:pt x="530" y="44"/>
                  </a:cubicBezTo>
                  <a:cubicBezTo>
                    <a:pt x="530" y="45"/>
                    <a:pt x="531" y="45"/>
                    <a:pt x="531" y="45"/>
                  </a:cubicBezTo>
                  <a:cubicBezTo>
                    <a:pt x="532" y="46"/>
                    <a:pt x="532" y="46"/>
                    <a:pt x="532" y="46"/>
                  </a:cubicBezTo>
                  <a:cubicBezTo>
                    <a:pt x="531" y="46"/>
                    <a:pt x="531" y="46"/>
                    <a:pt x="524" y="43"/>
                  </a:cubicBezTo>
                  <a:cubicBezTo>
                    <a:pt x="524" y="43"/>
                    <a:pt x="523" y="43"/>
                    <a:pt x="523" y="43"/>
                  </a:cubicBezTo>
                  <a:cubicBezTo>
                    <a:pt x="522" y="43"/>
                    <a:pt x="521" y="42"/>
                    <a:pt x="520" y="42"/>
                  </a:cubicBezTo>
                  <a:cubicBezTo>
                    <a:pt x="519" y="41"/>
                    <a:pt x="519" y="41"/>
                    <a:pt x="519" y="41"/>
                  </a:cubicBezTo>
                  <a:cubicBezTo>
                    <a:pt x="519" y="42"/>
                    <a:pt x="519" y="42"/>
                    <a:pt x="519" y="42"/>
                  </a:cubicBezTo>
                  <a:cubicBezTo>
                    <a:pt x="520" y="43"/>
                    <a:pt x="520" y="43"/>
                    <a:pt x="520" y="43"/>
                  </a:cubicBezTo>
                  <a:cubicBezTo>
                    <a:pt x="522" y="43"/>
                    <a:pt x="522" y="43"/>
                    <a:pt x="524" y="45"/>
                  </a:cubicBezTo>
                  <a:cubicBezTo>
                    <a:pt x="524" y="45"/>
                    <a:pt x="524" y="45"/>
                    <a:pt x="522" y="44"/>
                  </a:cubicBezTo>
                  <a:cubicBezTo>
                    <a:pt x="521" y="44"/>
                    <a:pt x="521" y="44"/>
                    <a:pt x="521" y="44"/>
                  </a:cubicBezTo>
                  <a:cubicBezTo>
                    <a:pt x="523" y="46"/>
                    <a:pt x="525" y="47"/>
                    <a:pt x="526" y="47"/>
                  </a:cubicBezTo>
                  <a:cubicBezTo>
                    <a:pt x="526" y="47"/>
                    <a:pt x="526" y="47"/>
                    <a:pt x="526" y="47"/>
                  </a:cubicBezTo>
                  <a:cubicBezTo>
                    <a:pt x="526" y="47"/>
                    <a:pt x="526" y="47"/>
                    <a:pt x="526" y="47"/>
                  </a:cubicBezTo>
                  <a:cubicBezTo>
                    <a:pt x="526" y="47"/>
                    <a:pt x="526" y="47"/>
                    <a:pt x="526" y="47"/>
                  </a:cubicBezTo>
                  <a:cubicBezTo>
                    <a:pt x="526" y="47"/>
                    <a:pt x="526" y="47"/>
                    <a:pt x="526" y="47"/>
                  </a:cubicBezTo>
                  <a:cubicBezTo>
                    <a:pt x="527" y="47"/>
                    <a:pt x="527" y="47"/>
                    <a:pt x="527" y="47"/>
                  </a:cubicBezTo>
                  <a:cubicBezTo>
                    <a:pt x="527" y="47"/>
                    <a:pt x="527" y="47"/>
                    <a:pt x="527" y="47"/>
                  </a:cubicBezTo>
                  <a:cubicBezTo>
                    <a:pt x="527" y="47"/>
                    <a:pt x="527" y="47"/>
                    <a:pt x="527" y="47"/>
                  </a:cubicBezTo>
                  <a:cubicBezTo>
                    <a:pt x="527" y="47"/>
                    <a:pt x="527" y="47"/>
                    <a:pt x="527" y="47"/>
                  </a:cubicBezTo>
                  <a:cubicBezTo>
                    <a:pt x="530" y="48"/>
                    <a:pt x="533" y="50"/>
                    <a:pt x="533" y="50"/>
                  </a:cubicBezTo>
                  <a:cubicBezTo>
                    <a:pt x="530" y="48"/>
                    <a:pt x="526" y="48"/>
                    <a:pt x="523" y="46"/>
                  </a:cubicBezTo>
                  <a:cubicBezTo>
                    <a:pt x="522" y="46"/>
                    <a:pt x="521" y="45"/>
                    <a:pt x="521" y="45"/>
                  </a:cubicBezTo>
                  <a:cubicBezTo>
                    <a:pt x="515" y="41"/>
                    <a:pt x="515" y="41"/>
                    <a:pt x="512" y="40"/>
                  </a:cubicBezTo>
                  <a:cubicBezTo>
                    <a:pt x="512" y="40"/>
                    <a:pt x="512" y="40"/>
                    <a:pt x="512" y="40"/>
                  </a:cubicBezTo>
                  <a:cubicBezTo>
                    <a:pt x="512" y="40"/>
                    <a:pt x="512" y="40"/>
                    <a:pt x="512" y="40"/>
                  </a:cubicBezTo>
                  <a:cubicBezTo>
                    <a:pt x="512" y="40"/>
                    <a:pt x="512" y="40"/>
                    <a:pt x="512" y="40"/>
                  </a:cubicBezTo>
                  <a:cubicBezTo>
                    <a:pt x="512" y="40"/>
                    <a:pt x="512" y="40"/>
                    <a:pt x="512" y="40"/>
                  </a:cubicBezTo>
                  <a:cubicBezTo>
                    <a:pt x="512" y="40"/>
                    <a:pt x="512" y="40"/>
                    <a:pt x="512" y="40"/>
                  </a:cubicBezTo>
                  <a:cubicBezTo>
                    <a:pt x="512" y="40"/>
                    <a:pt x="512" y="40"/>
                    <a:pt x="512" y="40"/>
                  </a:cubicBezTo>
                  <a:cubicBezTo>
                    <a:pt x="512" y="40"/>
                    <a:pt x="512" y="40"/>
                    <a:pt x="512" y="40"/>
                  </a:cubicBezTo>
                  <a:cubicBezTo>
                    <a:pt x="512" y="40"/>
                    <a:pt x="512" y="40"/>
                    <a:pt x="512" y="40"/>
                  </a:cubicBezTo>
                  <a:cubicBezTo>
                    <a:pt x="517" y="43"/>
                    <a:pt x="517" y="43"/>
                    <a:pt x="517" y="43"/>
                  </a:cubicBezTo>
                  <a:cubicBezTo>
                    <a:pt x="518" y="44"/>
                    <a:pt x="518" y="44"/>
                    <a:pt x="519" y="44"/>
                  </a:cubicBezTo>
                  <a:cubicBezTo>
                    <a:pt x="518" y="44"/>
                    <a:pt x="518" y="44"/>
                    <a:pt x="518" y="44"/>
                  </a:cubicBezTo>
                  <a:cubicBezTo>
                    <a:pt x="519" y="46"/>
                    <a:pt x="521" y="47"/>
                    <a:pt x="521" y="47"/>
                  </a:cubicBezTo>
                  <a:cubicBezTo>
                    <a:pt x="521" y="48"/>
                    <a:pt x="521" y="48"/>
                    <a:pt x="521" y="48"/>
                  </a:cubicBezTo>
                  <a:cubicBezTo>
                    <a:pt x="530" y="53"/>
                    <a:pt x="530" y="53"/>
                    <a:pt x="532" y="54"/>
                  </a:cubicBezTo>
                  <a:cubicBezTo>
                    <a:pt x="532" y="55"/>
                    <a:pt x="532" y="55"/>
                    <a:pt x="532" y="55"/>
                  </a:cubicBezTo>
                  <a:cubicBezTo>
                    <a:pt x="534" y="56"/>
                    <a:pt x="537" y="58"/>
                    <a:pt x="539" y="60"/>
                  </a:cubicBezTo>
                  <a:cubicBezTo>
                    <a:pt x="540" y="60"/>
                    <a:pt x="541" y="60"/>
                    <a:pt x="541" y="60"/>
                  </a:cubicBezTo>
                  <a:cubicBezTo>
                    <a:pt x="541" y="59"/>
                    <a:pt x="540" y="59"/>
                    <a:pt x="540" y="58"/>
                  </a:cubicBezTo>
                  <a:cubicBezTo>
                    <a:pt x="540" y="58"/>
                    <a:pt x="540" y="58"/>
                    <a:pt x="540" y="58"/>
                  </a:cubicBezTo>
                  <a:cubicBezTo>
                    <a:pt x="546" y="60"/>
                    <a:pt x="550" y="65"/>
                    <a:pt x="556" y="67"/>
                  </a:cubicBezTo>
                  <a:cubicBezTo>
                    <a:pt x="557" y="68"/>
                    <a:pt x="558" y="68"/>
                    <a:pt x="559" y="69"/>
                  </a:cubicBezTo>
                  <a:cubicBezTo>
                    <a:pt x="558" y="70"/>
                    <a:pt x="558" y="70"/>
                    <a:pt x="558" y="70"/>
                  </a:cubicBezTo>
                  <a:cubicBezTo>
                    <a:pt x="555" y="68"/>
                    <a:pt x="555" y="68"/>
                    <a:pt x="553" y="67"/>
                  </a:cubicBezTo>
                  <a:cubicBezTo>
                    <a:pt x="553" y="66"/>
                    <a:pt x="553" y="66"/>
                    <a:pt x="552" y="66"/>
                  </a:cubicBezTo>
                  <a:cubicBezTo>
                    <a:pt x="552" y="66"/>
                    <a:pt x="546" y="61"/>
                    <a:pt x="544" y="62"/>
                  </a:cubicBezTo>
                  <a:cubicBezTo>
                    <a:pt x="543" y="62"/>
                    <a:pt x="543" y="62"/>
                    <a:pt x="543" y="62"/>
                  </a:cubicBezTo>
                  <a:cubicBezTo>
                    <a:pt x="544" y="64"/>
                    <a:pt x="554" y="73"/>
                    <a:pt x="554" y="73"/>
                  </a:cubicBezTo>
                  <a:cubicBezTo>
                    <a:pt x="553" y="73"/>
                    <a:pt x="553" y="73"/>
                    <a:pt x="553" y="73"/>
                  </a:cubicBezTo>
                  <a:cubicBezTo>
                    <a:pt x="553" y="73"/>
                    <a:pt x="553" y="74"/>
                    <a:pt x="553" y="75"/>
                  </a:cubicBezTo>
                  <a:cubicBezTo>
                    <a:pt x="553" y="75"/>
                    <a:pt x="554" y="76"/>
                    <a:pt x="554" y="76"/>
                  </a:cubicBezTo>
                  <a:cubicBezTo>
                    <a:pt x="554" y="76"/>
                    <a:pt x="554" y="76"/>
                    <a:pt x="554" y="76"/>
                  </a:cubicBezTo>
                  <a:cubicBezTo>
                    <a:pt x="553" y="76"/>
                    <a:pt x="553" y="76"/>
                    <a:pt x="551" y="76"/>
                  </a:cubicBezTo>
                  <a:cubicBezTo>
                    <a:pt x="550" y="75"/>
                    <a:pt x="549" y="75"/>
                    <a:pt x="548" y="75"/>
                  </a:cubicBezTo>
                  <a:cubicBezTo>
                    <a:pt x="547" y="75"/>
                    <a:pt x="547" y="75"/>
                    <a:pt x="547" y="75"/>
                  </a:cubicBezTo>
                  <a:cubicBezTo>
                    <a:pt x="547" y="74"/>
                    <a:pt x="546" y="74"/>
                    <a:pt x="546" y="73"/>
                  </a:cubicBezTo>
                  <a:cubicBezTo>
                    <a:pt x="547" y="73"/>
                    <a:pt x="548" y="74"/>
                    <a:pt x="550" y="74"/>
                  </a:cubicBezTo>
                  <a:cubicBezTo>
                    <a:pt x="550" y="73"/>
                    <a:pt x="550" y="72"/>
                    <a:pt x="547" y="68"/>
                  </a:cubicBezTo>
                  <a:cubicBezTo>
                    <a:pt x="547" y="68"/>
                    <a:pt x="547" y="68"/>
                    <a:pt x="533" y="57"/>
                  </a:cubicBezTo>
                  <a:cubicBezTo>
                    <a:pt x="532" y="56"/>
                    <a:pt x="532" y="56"/>
                    <a:pt x="531" y="56"/>
                  </a:cubicBezTo>
                  <a:cubicBezTo>
                    <a:pt x="527" y="52"/>
                    <a:pt x="527" y="52"/>
                    <a:pt x="520" y="48"/>
                  </a:cubicBezTo>
                  <a:cubicBezTo>
                    <a:pt x="518" y="47"/>
                    <a:pt x="516" y="45"/>
                    <a:pt x="515" y="44"/>
                  </a:cubicBezTo>
                  <a:cubicBezTo>
                    <a:pt x="515" y="44"/>
                    <a:pt x="515" y="44"/>
                    <a:pt x="516" y="44"/>
                  </a:cubicBezTo>
                  <a:cubicBezTo>
                    <a:pt x="510" y="41"/>
                    <a:pt x="510" y="41"/>
                    <a:pt x="510" y="41"/>
                  </a:cubicBezTo>
                  <a:cubicBezTo>
                    <a:pt x="509" y="41"/>
                    <a:pt x="508" y="40"/>
                    <a:pt x="507" y="40"/>
                  </a:cubicBezTo>
                  <a:cubicBezTo>
                    <a:pt x="506" y="40"/>
                    <a:pt x="506" y="40"/>
                    <a:pt x="506" y="40"/>
                  </a:cubicBezTo>
                  <a:cubicBezTo>
                    <a:pt x="505" y="40"/>
                    <a:pt x="505" y="40"/>
                    <a:pt x="505" y="40"/>
                  </a:cubicBezTo>
                  <a:cubicBezTo>
                    <a:pt x="506" y="41"/>
                    <a:pt x="506" y="41"/>
                    <a:pt x="506" y="41"/>
                  </a:cubicBezTo>
                  <a:cubicBezTo>
                    <a:pt x="505" y="41"/>
                    <a:pt x="505" y="41"/>
                    <a:pt x="505" y="41"/>
                  </a:cubicBezTo>
                  <a:cubicBezTo>
                    <a:pt x="506" y="43"/>
                    <a:pt x="513" y="48"/>
                    <a:pt x="513" y="48"/>
                  </a:cubicBezTo>
                  <a:cubicBezTo>
                    <a:pt x="512" y="48"/>
                    <a:pt x="512" y="48"/>
                    <a:pt x="512" y="48"/>
                  </a:cubicBezTo>
                  <a:cubicBezTo>
                    <a:pt x="512" y="49"/>
                    <a:pt x="512" y="49"/>
                    <a:pt x="512" y="49"/>
                  </a:cubicBezTo>
                  <a:cubicBezTo>
                    <a:pt x="513" y="50"/>
                    <a:pt x="513" y="50"/>
                    <a:pt x="513" y="50"/>
                  </a:cubicBezTo>
                  <a:cubicBezTo>
                    <a:pt x="514" y="50"/>
                    <a:pt x="514" y="50"/>
                    <a:pt x="514" y="50"/>
                  </a:cubicBezTo>
                  <a:cubicBezTo>
                    <a:pt x="514" y="51"/>
                    <a:pt x="515" y="51"/>
                    <a:pt x="515" y="51"/>
                  </a:cubicBezTo>
                  <a:cubicBezTo>
                    <a:pt x="516" y="51"/>
                    <a:pt x="519" y="53"/>
                    <a:pt x="520" y="54"/>
                  </a:cubicBezTo>
                  <a:cubicBezTo>
                    <a:pt x="521" y="56"/>
                    <a:pt x="523" y="57"/>
                    <a:pt x="530" y="60"/>
                  </a:cubicBezTo>
                  <a:cubicBezTo>
                    <a:pt x="532" y="62"/>
                    <a:pt x="532" y="62"/>
                    <a:pt x="535" y="65"/>
                  </a:cubicBezTo>
                  <a:cubicBezTo>
                    <a:pt x="535" y="65"/>
                    <a:pt x="534" y="65"/>
                    <a:pt x="534" y="65"/>
                  </a:cubicBezTo>
                  <a:cubicBezTo>
                    <a:pt x="533" y="65"/>
                    <a:pt x="533" y="65"/>
                    <a:pt x="516" y="57"/>
                  </a:cubicBezTo>
                  <a:cubicBezTo>
                    <a:pt x="515" y="57"/>
                    <a:pt x="515" y="57"/>
                    <a:pt x="514" y="57"/>
                  </a:cubicBezTo>
                  <a:cubicBezTo>
                    <a:pt x="513" y="57"/>
                    <a:pt x="512" y="56"/>
                    <a:pt x="511" y="56"/>
                  </a:cubicBezTo>
                  <a:cubicBezTo>
                    <a:pt x="510" y="56"/>
                    <a:pt x="510" y="56"/>
                    <a:pt x="509" y="56"/>
                  </a:cubicBezTo>
                  <a:cubicBezTo>
                    <a:pt x="507" y="55"/>
                    <a:pt x="505" y="54"/>
                    <a:pt x="503" y="53"/>
                  </a:cubicBezTo>
                  <a:cubicBezTo>
                    <a:pt x="502" y="53"/>
                    <a:pt x="502" y="52"/>
                    <a:pt x="501" y="52"/>
                  </a:cubicBezTo>
                  <a:cubicBezTo>
                    <a:pt x="500" y="52"/>
                    <a:pt x="500" y="52"/>
                    <a:pt x="500" y="52"/>
                  </a:cubicBezTo>
                  <a:cubicBezTo>
                    <a:pt x="500" y="53"/>
                    <a:pt x="500" y="53"/>
                    <a:pt x="500" y="53"/>
                  </a:cubicBezTo>
                  <a:cubicBezTo>
                    <a:pt x="504" y="57"/>
                    <a:pt x="511" y="56"/>
                    <a:pt x="514" y="62"/>
                  </a:cubicBezTo>
                  <a:cubicBezTo>
                    <a:pt x="514" y="62"/>
                    <a:pt x="514" y="62"/>
                    <a:pt x="514" y="62"/>
                  </a:cubicBezTo>
                  <a:cubicBezTo>
                    <a:pt x="514" y="63"/>
                    <a:pt x="514" y="64"/>
                    <a:pt x="514" y="65"/>
                  </a:cubicBezTo>
                  <a:cubicBezTo>
                    <a:pt x="514" y="65"/>
                    <a:pt x="514" y="65"/>
                    <a:pt x="514" y="65"/>
                  </a:cubicBezTo>
                  <a:cubicBezTo>
                    <a:pt x="510" y="61"/>
                    <a:pt x="510" y="61"/>
                    <a:pt x="510" y="61"/>
                  </a:cubicBezTo>
                  <a:cubicBezTo>
                    <a:pt x="509" y="61"/>
                    <a:pt x="509" y="61"/>
                    <a:pt x="509" y="61"/>
                  </a:cubicBezTo>
                  <a:cubicBezTo>
                    <a:pt x="509" y="61"/>
                    <a:pt x="509" y="61"/>
                    <a:pt x="509" y="61"/>
                  </a:cubicBezTo>
                  <a:cubicBezTo>
                    <a:pt x="509" y="62"/>
                    <a:pt x="509" y="62"/>
                    <a:pt x="509" y="62"/>
                  </a:cubicBezTo>
                  <a:cubicBezTo>
                    <a:pt x="508" y="63"/>
                    <a:pt x="508" y="63"/>
                    <a:pt x="508" y="63"/>
                  </a:cubicBezTo>
                  <a:cubicBezTo>
                    <a:pt x="508" y="63"/>
                    <a:pt x="508" y="63"/>
                    <a:pt x="508" y="63"/>
                  </a:cubicBezTo>
                  <a:cubicBezTo>
                    <a:pt x="507" y="62"/>
                    <a:pt x="507" y="62"/>
                    <a:pt x="507" y="62"/>
                  </a:cubicBezTo>
                  <a:cubicBezTo>
                    <a:pt x="522" y="79"/>
                    <a:pt x="537" y="99"/>
                    <a:pt x="550" y="121"/>
                  </a:cubicBezTo>
                  <a:cubicBezTo>
                    <a:pt x="614" y="121"/>
                    <a:pt x="649" y="120"/>
                    <a:pt x="646" y="118"/>
                  </a:cubicBezTo>
                  <a:cubicBezTo>
                    <a:pt x="644" y="116"/>
                    <a:pt x="644" y="116"/>
                    <a:pt x="644" y="116"/>
                  </a:cubicBezTo>
                  <a:cubicBezTo>
                    <a:pt x="617" y="89"/>
                    <a:pt x="617" y="89"/>
                    <a:pt x="602" y="77"/>
                  </a:cubicBezTo>
                  <a:cubicBezTo>
                    <a:pt x="573" y="57"/>
                    <a:pt x="569" y="54"/>
                    <a:pt x="554" y="46"/>
                  </a:cubicBezTo>
                  <a:moveTo>
                    <a:pt x="624" y="357"/>
                  </a:moveTo>
                  <a:cubicBezTo>
                    <a:pt x="624" y="357"/>
                    <a:pt x="624" y="357"/>
                    <a:pt x="624" y="357"/>
                  </a:cubicBezTo>
                  <a:cubicBezTo>
                    <a:pt x="624" y="356"/>
                    <a:pt x="624" y="354"/>
                    <a:pt x="623" y="354"/>
                  </a:cubicBezTo>
                  <a:cubicBezTo>
                    <a:pt x="623" y="353"/>
                    <a:pt x="622" y="353"/>
                    <a:pt x="621" y="353"/>
                  </a:cubicBezTo>
                  <a:cubicBezTo>
                    <a:pt x="620" y="352"/>
                    <a:pt x="620" y="352"/>
                    <a:pt x="620" y="352"/>
                  </a:cubicBezTo>
                  <a:cubicBezTo>
                    <a:pt x="619" y="351"/>
                    <a:pt x="620" y="349"/>
                    <a:pt x="619" y="348"/>
                  </a:cubicBezTo>
                  <a:cubicBezTo>
                    <a:pt x="618" y="346"/>
                    <a:pt x="616" y="345"/>
                    <a:pt x="615" y="345"/>
                  </a:cubicBezTo>
                  <a:cubicBezTo>
                    <a:pt x="613" y="345"/>
                    <a:pt x="615" y="341"/>
                    <a:pt x="614" y="340"/>
                  </a:cubicBezTo>
                  <a:cubicBezTo>
                    <a:pt x="612" y="338"/>
                    <a:pt x="612" y="338"/>
                    <a:pt x="612" y="338"/>
                  </a:cubicBezTo>
                  <a:cubicBezTo>
                    <a:pt x="612" y="338"/>
                    <a:pt x="611" y="338"/>
                    <a:pt x="610" y="338"/>
                  </a:cubicBezTo>
                  <a:cubicBezTo>
                    <a:pt x="611" y="341"/>
                    <a:pt x="611" y="341"/>
                    <a:pt x="610" y="342"/>
                  </a:cubicBezTo>
                  <a:cubicBezTo>
                    <a:pt x="610" y="354"/>
                    <a:pt x="611" y="365"/>
                    <a:pt x="610" y="376"/>
                  </a:cubicBezTo>
                  <a:cubicBezTo>
                    <a:pt x="611" y="376"/>
                    <a:pt x="611" y="376"/>
                    <a:pt x="611" y="376"/>
                  </a:cubicBezTo>
                  <a:cubicBezTo>
                    <a:pt x="612" y="376"/>
                    <a:pt x="612" y="376"/>
                    <a:pt x="612" y="376"/>
                  </a:cubicBezTo>
                  <a:cubicBezTo>
                    <a:pt x="613" y="376"/>
                    <a:pt x="613" y="376"/>
                    <a:pt x="613" y="376"/>
                  </a:cubicBezTo>
                  <a:cubicBezTo>
                    <a:pt x="614" y="375"/>
                    <a:pt x="614" y="374"/>
                    <a:pt x="614" y="374"/>
                  </a:cubicBezTo>
                  <a:cubicBezTo>
                    <a:pt x="614" y="373"/>
                    <a:pt x="614" y="373"/>
                    <a:pt x="614" y="372"/>
                  </a:cubicBezTo>
                  <a:cubicBezTo>
                    <a:pt x="614" y="372"/>
                    <a:pt x="614" y="372"/>
                    <a:pt x="614" y="372"/>
                  </a:cubicBezTo>
                  <a:cubicBezTo>
                    <a:pt x="614" y="370"/>
                    <a:pt x="616" y="368"/>
                    <a:pt x="617" y="368"/>
                  </a:cubicBezTo>
                  <a:cubicBezTo>
                    <a:pt x="618" y="368"/>
                    <a:pt x="618" y="368"/>
                    <a:pt x="618" y="368"/>
                  </a:cubicBezTo>
                  <a:cubicBezTo>
                    <a:pt x="618" y="368"/>
                    <a:pt x="618" y="369"/>
                    <a:pt x="619" y="369"/>
                  </a:cubicBezTo>
                  <a:cubicBezTo>
                    <a:pt x="620" y="366"/>
                    <a:pt x="619" y="362"/>
                    <a:pt x="620" y="359"/>
                  </a:cubicBezTo>
                  <a:cubicBezTo>
                    <a:pt x="620" y="358"/>
                    <a:pt x="620" y="358"/>
                    <a:pt x="622" y="358"/>
                  </a:cubicBezTo>
                  <a:cubicBezTo>
                    <a:pt x="622" y="358"/>
                    <a:pt x="623" y="358"/>
                    <a:pt x="624" y="357"/>
                  </a:cubicBezTo>
                  <a:moveTo>
                    <a:pt x="743" y="321"/>
                  </a:moveTo>
                  <a:cubicBezTo>
                    <a:pt x="741" y="310"/>
                    <a:pt x="738" y="295"/>
                    <a:pt x="736" y="284"/>
                  </a:cubicBezTo>
                  <a:cubicBezTo>
                    <a:pt x="736" y="287"/>
                    <a:pt x="690" y="289"/>
                    <a:pt x="605" y="288"/>
                  </a:cubicBezTo>
                  <a:cubicBezTo>
                    <a:pt x="607" y="300"/>
                    <a:pt x="608" y="313"/>
                    <a:pt x="609" y="325"/>
                  </a:cubicBezTo>
                  <a:cubicBezTo>
                    <a:pt x="610" y="327"/>
                    <a:pt x="610" y="330"/>
                    <a:pt x="612" y="331"/>
                  </a:cubicBezTo>
                  <a:cubicBezTo>
                    <a:pt x="614" y="331"/>
                    <a:pt x="616" y="331"/>
                    <a:pt x="618" y="331"/>
                  </a:cubicBezTo>
                  <a:cubicBezTo>
                    <a:pt x="621" y="330"/>
                    <a:pt x="621" y="334"/>
                    <a:pt x="623" y="334"/>
                  </a:cubicBezTo>
                  <a:cubicBezTo>
                    <a:pt x="625" y="334"/>
                    <a:pt x="627" y="334"/>
                    <a:pt x="628" y="334"/>
                  </a:cubicBezTo>
                  <a:cubicBezTo>
                    <a:pt x="629" y="335"/>
                    <a:pt x="629" y="335"/>
                    <a:pt x="630" y="335"/>
                  </a:cubicBezTo>
                  <a:cubicBezTo>
                    <a:pt x="637" y="335"/>
                    <a:pt x="637" y="335"/>
                    <a:pt x="637" y="335"/>
                  </a:cubicBezTo>
                  <a:cubicBezTo>
                    <a:pt x="643" y="334"/>
                    <a:pt x="643" y="334"/>
                    <a:pt x="643" y="334"/>
                  </a:cubicBezTo>
                  <a:cubicBezTo>
                    <a:pt x="644" y="334"/>
                    <a:pt x="646" y="334"/>
                    <a:pt x="647" y="334"/>
                  </a:cubicBezTo>
                  <a:cubicBezTo>
                    <a:pt x="648" y="334"/>
                    <a:pt x="655" y="341"/>
                    <a:pt x="656" y="346"/>
                  </a:cubicBezTo>
                  <a:cubicBezTo>
                    <a:pt x="656" y="346"/>
                    <a:pt x="656" y="346"/>
                    <a:pt x="657" y="346"/>
                  </a:cubicBezTo>
                  <a:cubicBezTo>
                    <a:pt x="657" y="347"/>
                    <a:pt x="657" y="347"/>
                    <a:pt x="658" y="349"/>
                  </a:cubicBezTo>
                  <a:cubicBezTo>
                    <a:pt x="659" y="349"/>
                    <a:pt x="659" y="349"/>
                    <a:pt x="660" y="349"/>
                  </a:cubicBezTo>
                  <a:cubicBezTo>
                    <a:pt x="661" y="349"/>
                    <a:pt x="661" y="349"/>
                    <a:pt x="664" y="351"/>
                  </a:cubicBezTo>
                  <a:cubicBezTo>
                    <a:pt x="657" y="352"/>
                    <a:pt x="661" y="356"/>
                    <a:pt x="661" y="356"/>
                  </a:cubicBezTo>
                  <a:cubicBezTo>
                    <a:pt x="664" y="358"/>
                    <a:pt x="663" y="363"/>
                    <a:pt x="668" y="363"/>
                  </a:cubicBezTo>
                  <a:cubicBezTo>
                    <a:pt x="670" y="360"/>
                    <a:pt x="670" y="360"/>
                    <a:pt x="671" y="360"/>
                  </a:cubicBezTo>
                  <a:cubicBezTo>
                    <a:pt x="671" y="359"/>
                    <a:pt x="671" y="358"/>
                    <a:pt x="672" y="358"/>
                  </a:cubicBezTo>
                  <a:cubicBezTo>
                    <a:pt x="672" y="358"/>
                    <a:pt x="672" y="357"/>
                    <a:pt x="673" y="357"/>
                  </a:cubicBezTo>
                  <a:cubicBezTo>
                    <a:pt x="676" y="360"/>
                    <a:pt x="676" y="371"/>
                    <a:pt x="676" y="372"/>
                  </a:cubicBezTo>
                  <a:cubicBezTo>
                    <a:pt x="676" y="373"/>
                    <a:pt x="676" y="374"/>
                    <a:pt x="676" y="375"/>
                  </a:cubicBezTo>
                  <a:cubicBezTo>
                    <a:pt x="674" y="389"/>
                    <a:pt x="682" y="401"/>
                    <a:pt x="681" y="415"/>
                  </a:cubicBezTo>
                  <a:cubicBezTo>
                    <a:pt x="681" y="416"/>
                    <a:pt x="681" y="416"/>
                    <a:pt x="681" y="416"/>
                  </a:cubicBezTo>
                  <a:cubicBezTo>
                    <a:pt x="680" y="424"/>
                    <a:pt x="683" y="431"/>
                    <a:pt x="683" y="439"/>
                  </a:cubicBezTo>
                  <a:cubicBezTo>
                    <a:pt x="684" y="439"/>
                    <a:pt x="684" y="440"/>
                    <a:pt x="684" y="441"/>
                  </a:cubicBezTo>
                  <a:cubicBezTo>
                    <a:pt x="684" y="441"/>
                    <a:pt x="685" y="441"/>
                    <a:pt x="685" y="441"/>
                  </a:cubicBezTo>
                  <a:cubicBezTo>
                    <a:pt x="690" y="437"/>
                    <a:pt x="690" y="437"/>
                    <a:pt x="696" y="409"/>
                  </a:cubicBezTo>
                  <a:cubicBezTo>
                    <a:pt x="696" y="407"/>
                    <a:pt x="697" y="405"/>
                    <a:pt x="697" y="402"/>
                  </a:cubicBezTo>
                  <a:cubicBezTo>
                    <a:pt x="697" y="395"/>
                    <a:pt x="697" y="395"/>
                    <a:pt x="698" y="394"/>
                  </a:cubicBezTo>
                  <a:cubicBezTo>
                    <a:pt x="705" y="394"/>
                    <a:pt x="710" y="372"/>
                    <a:pt x="710" y="371"/>
                  </a:cubicBezTo>
                  <a:cubicBezTo>
                    <a:pt x="710" y="371"/>
                    <a:pt x="710" y="371"/>
                    <a:pt x="713" y="367"/>
                  </a:cubicBezTo>
                  <a:cubicBezTo>
                    <a:pt x="713" y="367"/>
                    <a:pt x="713" y="367"/>
                    <a:pt x="713" y="367"/>
                  </a:cubicBezTo>
                  <a:cubicBezTo>
                    <a:pt x="713" y="367"/>
                    <a:pt x="713" y="367"/>
                    <a:pt x="713" y="367"/>
                  </a:cubicBezTo>
                  <a:cubicBezTo>
                    <a:pt x="713" y="367"/>
                    <a:pt x="713" y="367"/>
                    <a:pt x="713" y="367"/>
                  </a:cubicBezTo>
                  <a:cubicBezTo>
                    <a:pt x="713" y="367"/>
                    <a:pt x="713" y="367"/>
                    <a:pt x="713" y="367"/>
                  </a:cubicBezTo>
                  <a:cubicBezTo>
                    <a:pt x="713" y="367"/>
                    <a:pt x="713" y="367"/>
                    <a:pt x="713" y="367"/>
                  </a:cubicBezTo>
                  <a:cubicBezTo>
                    <a:pt x="713" y="367"/>
                    <a:pt x="713" y="367"/>
                    <a:pt x="713" y="367"/>
                  </a:cubicBezTo>
                  <a:cubicBezTo>
                    <a:pt x="713" y="367"/>
                    <a:pt x="713" y="367"/>
                    <a:pt x="713" y="367"/>
                  </a:cubicBezTo>
                  <a:cubicBezTo>
                    <a:pt x="714" y="367"/>
                    <a:pt x="714" y="367"/>
                    <a:pt x="714" y="367"/>
                  </a:cubicBezTo>
                  <a:cubicBezTo>
                    <a:pt x="715" y="366"/>
                    <a:pt x="715" y="366"/>
                    <a:pt x="715" y="358"/>
                  </a:cubicBezTo>
                  <a:cubicBezTo>
                    <a:pt x="716" y="357"/>
                    <a:pt x="716" y="357"/>
                    <a:pt x="717" y="357"/>
                  </a:cubicBezTo>
                  <a:cubicBezTo>
                    <a:pt x="718" y="358"/>
                    <a:pt x="718" y="358"/>
                    <a:pt x="718" y="358"/>
                  </a:cubicBezTo>
                  <a:cubicBezTo>
                    <a:pt x="718" y="358"/>
                    <a:pt x="718" y="358"/>
                    <a:pt x="718" y="358"/>
                  </a:cubicBezTo>
                  <a:cubicBezTo>
                    <a:pt x="719" y="357"/>
                    <a:pt x="720" y="355"/>
                    <a:pt x="721" y="354"/>
                  </a:cubicBezTo>
                  <a:cubicBezTo>
                    <a:pt x="721" y="353"/>
                    <a:pt x="722" y="353"/>
                    <a:pt x="723" y="353"/>
                  </a:cubicBezTo>
                  <a:cubicBezTo>
                    <a:pt x="723" y="352"/>
                    <a:pt x="723" y="351"/>
                    <a:pt x="723" y="350"/>
                  </a:cubicBezTo>
                  <a:cubicBezTo>
                    <a:pt x="724" y="350"/>
                    <a:pt x="724" y="350"/>
                    <a:pt x="724" y="350"/>
                  </a:cubicBezTo>
                  <a:cubicBezTo>
                    <a:pt x="725" y="353"/>
                    <a:pt x="726" y="358"/>
                    <a:pt x="727" y="365"/>
                  </a:cubicBezTo>
                  <a:cubicBezTo>
                    <a:pt x="728" y="369"/>
                    <a:pt x="728" y="369"/>
                    <a:pt x="728" y="370"/>
                  </a:cubicBezTo>
                  <a:cubicBezTo>
                    <a:pt x="728" y="371"/>
                    <a:pt x="728" y="371"/>
                    <a:pt x="728" y="372"/>
                  </a:cubicBezTo>
                  <a:cubicBezTo>
                    <a:pt x="728" y="373"/>
                    <a:pt x="728" y="373"/>
                    <a:pt x="728" y="375"/>
                  </a:cubicBezTo>
                  <a:cubicBezTo>
                    <a:pt x="728" y="376"/>
                    <a:pt x="728" y="376"/>
                    <a:pt x="728" y="376"/>
                  </a:cubicBezTo>
                  <a:cubicBezTo>
                    <a:pt x="729" y="376"/>
                    <a:pt x="729" y="376"/>
                    <a:pt x="729" y="376"/>
                  </a:cubicBezTo>
                  <a:cubicBezTo>
                    <a:pt x="732" y="381"/>
                    <a:pt x="727" y="387"/>
                    <a:pt x="730" y="392"/>
                  </a:cubicBezTo>
                  <a:cubicBezTo>
                    <a:pt x="731" y="392"/>
                    <a:pt x="731" y="392"/>
                    <a:pt x="731" y="392"/>
                  </a:cubicBezTo>
                  <a:cubicBezTo>
                    <a:pt x="731" y="391"/>
                    <a:pt x="732" y="391"/>
                    <a:pt x="733" y="389"/>
                  </a:cubicBezTo>
                  <a:cubicBezTo>
                    <a:pt x="733" y="389"/>
                    <a:pt x="733" y="388"/>
                    <a:pt x="733" y="388"/>
                  </a:cubicBezTo>
                  <a:cubicBezTo>
                    <a:pt x="733" y="387"/>
                    <a:pt x="733" y="387"/>
                    <a:pt x="733" y="387"/>
                  </a:cubicBezTo>
                  <a:cubicBezTo>
                    <a:pt x="733" y="386"/>
                    <a:pt x="733" y="386"/>
                    <a:pt x="733" y="385"/>
                  </a:cubicBezTo>
                  <a:cubicBezTo>
                    <a:pt x="737" y="389"/>
                    <a:pt x="735" y="403"/>
                    <a:pt x="731" y="428"/>
                  </a:cubicBezTo>
                  <a:cubicBezTo>
                    <a:pt x="731" y="429"/>
                    <a:pt x="731" y="430"/>
                    <a:pt x="731" y="430"/>
                  </a:cubicBezTo>
                  <a:cubicBezTo>
                    <a:pt x="730" y="436"/>
                    <a:pt x="731" y="442"/>
                    <a:pt x="730" y="448"/>
                  </a:cubicBezTo>
                  <a:cubicBezTo>
                    <a:pt x="730" y="449"/>
                    <a:pt x="730" y="449"/>
                    <a:pt x="730" y="449"/>
                  </a:cubicBezTo>
                  <a:cubicBezTo>
                    <a:pt x="729" y="453"/>
                    <a:pt x="729" y="456"/>
                    <a:pt x="729" y="459"/>
                  </a:cubicBezTo>
                  <a:cubicBezTo>
                    <a:pt x="728" y="462"/>
                    <a:pt x="728" y="464"/>
                    <a:pt x="727" y="467"/>
                  </a:cubicBezTo>
                  <a:cubicBezTo>
                    <a:pt x="726" y="470"/>
                    <a:pt x="725" y="476"/>
                    <a:pt x="726" y="480"/>
                  </a:cubicBezTo>
                  <a:cubicBezTo>
                    <a:pt x="726" y="480"/>
                    <a:pt x="726" y="480"/>
                    <a:pt x="726" y="480"/>
                  </a:cubicBezTo>
                  <a:cubicBezTo>
                    <a:pt x="727" y="478"/>
                    <a:pt x="727" y="476"/>
                    <a:pt x="727" y="476"/>
                  </a:cubicBezTo>
                  <a:cubicBezTo>
                    <a:pt x="728" y="473"/>
                    <a:pt x="731" y="459"/>
                    <a:pt x="731" y="459"/>
                  </a:cubicBezTo>
                  <a:cubicBezTo>
                    <a:pt x="731" y="458"/>
                    <a:pt x="731" y="458"/>
                    <a:pt x="731" y="458"/>
                  </a:cubicBezTo>
                  <a:cubicBezTo>
                    <a:pt x="731" y="457"/>
                    <a:pt x="731" y="457"/>
                    <a:pt x="732" y="457"/>
                  </a:cubicBezTo>
                  <a:cubicBezTo>
                    <a:pt x="732" y="456"/>
                    <a:pt x="732" y="456"/>
                    <a:pt x="732" y="455"/>
                  </a:cubicBezTo>
                  <a:cubicBezTo>
                    <a:pt x="732" y="455"/>
                    <a:pt x="732" y="454"/>
                    <a:pt x="732" y="454"/>
                  </a:cubicBezTo>
                  <a:cubicBezTo>
                    <a:pt x="732" y="453"/>
                    <a:pt x="733" y="452"/>
                    <a:pt x="733" y="451"/>
                  </a:cubicBezTo>
                  <a:cubicBezTo>
                    <a:pt x="732" y="450"/>
                    <a:pt x="732" y="438"/>
                    <a:pt x="733" y="434"/>
                  </a:cubicBezTo>
                  <a:cubicBezTo>
                    <a:pt x="733" y="433"/>
                    <a:pt x="733" y="433"/>
                    <a:pt x="733" y="432"/>
                  </a:cubicBezTo>
                  <a:cubicBezTo>
                    <a:pt x="733" y="431"/>
                    <a:pt x="733" y="431"/>
                    <a:pt x="733" y="430"/>
                  </a:cubicBezTo>
                  <a:cubicBezTo>
                    <a:pt x="733" y="428"/>
                    <a:pt x="733" y="426"/>
                    <a:pt x="733" y="424"/>
                  </a:cubicBezTo>
                  <a:cubicBezTo>
                    <a:pt x="734" y="421"/>
                    <a:pt x="737" y="408"/>
                    <a:pt x="737" y="407"/>
                  </a:cubicBezTo>
                  <a:cubicBezTo>
                    <a:pt x="738" y="410"/>
                    <a:pt x="737" y="412"/>
                    <a:pt x="737" y="414"/>
                  </a:cubicBezTo>
                  <a:cubicBezTo>
                    <a:pt x="738" y="414"/>
                    <a:pt x="738" y="414"/>
                    <a:pt x="738" y="414"/>
                  </a:cubicBezTo>
                  <a:cubicBezTo>
                    <a:pt x="738" y="413"/>
                    <a:pt x="738" y="413"/>
                    <a:pt x="738" y="413"/>
                  </a:cubicBezTo>
                  <a:cubicBezTo>
                    <a:pt x="739" y="417"/>
                    <a:pt x="739" y="417"/>
                    <a:pt x="737" y="440"/>
                  </a:cubicBezTo>
                  <a:cubicBezTo>
                    <a:pt x="742" y="419"/>
                    <a:pt x="742" y="419"/>
                    <a:pt x="743" y="409"/>
                  </a:cubicBezTo>
                  <a:cubicBezTo>
                    <a:pt x="743" y="407"/>
                    <a:pt x="744" y="406"/>
                    <a:pt x="744" y="404"/>
                  </a:cubicBezTo>
                  <a:cubicBezTo>
                    <a:pt x="745" y="395"/>
                    <a:pt x="745" y="395"/>
                    <a:pt x="744" y="385"/>
                  </a:cubicBezTo>
                  <a:cubicBezTo>
                    <a:pt x="743" y="379"/>
                    <a:pt x="743" y="364"/>
                    <a:pt x="744" y="355"/>
                  </a:cubicBezTo>
                  <a:cubicBezTo>
                    <a:pt x="745" y="355"/>
                    <a:pt x="745" y="356"/>
                    <a:pt x="745" y="356"/>
                  </a:cubicBezTo>
                  <a:cubicBezTo>
                    <a:pt x="745" y="357"/>
                    <a:pt x="745" y="357"/>
                    <a:pt x="745" y="357"/>
                  </a:cubicBezTo>
                  <a:cubicBezTo>
                    <a:pt x="745" y="360"/>
                    <a:pt x="745" y="362"/>
                    <a:pt x="745" y="364"/>
                  </a:cubicBezTo>
                  <a:cubicBezTo>
                    <a:pt x="745" y="368"/>
                    <a:pt x="745" y="371"/>
                    <a:pt x="745" y="374"/>
                  </a:cubicBezTo>
                  <a:cubicBezTo>
                    <a:pt x="745" y="375"/>
                    <a:pt x="745" y="375"/>
                    <a:pt x="746" y="375"/>
                  </a:cubicBezTo>
                  <a:cubicBezTo>
                    <a:pt x="746" y="365"/>
                    <a:pt x="746" y="365"/>
                    <a:pt x="745" y="364"/>
                  </a:cubicBezTo>
                  <a:cubicBezTo>
                    <a:pt x="745" y="361"/>
                    <a:pt x="745" y="359"/>
                    <a:pt x="745" y="356"/>
                  </a:cubicBezTo>
                  <a:cubicBezTo>
                    <a:pt x="745" y="356"/>
                    <a:pt x="745" y="356"/>
                    <a:pt x="745" y="356"/>
                  </a:cubicBezTo>
                  <a:cubicBezTo>
                    <a:pt x="745" y="355"/>
                    <a:pt x="745" y="354"/>
                    <a:pt x="745" y="353"/>
                  </a:cubicBezTo>
                  <a:cubicBezTo>
                    <a:pt x="745" y="352"/>
                    <a:pt x="745" y="352"/>
                    <a:pt x="745" y="352"/>
                  </a:cubicBezTo>
                  <a:cubicBezTo>
                    <a:pt x="745" y="343"/>
                    <a:pt x="744" y="330"/>
                    <a:pt x="743" y="321"/>
                  </a:cubicBezTo>
                  <a:moveTo>
                    <a:pt x="299" y="117"/>
                  </a:moveTo>
                  <a:cubicBezTo>
                    <a:pt x="299" y="117"/>
                    <a:pt x="299" y="117"/>
                    <a:pt x="299" y="117"/>
                  </a:cubicBezTo>
                  <a:cubicBezTo>
                    <a:pt x="297" y="117"/>
                    <a:pt x="297" y="117"/>
                    <a:pt x="297" y="117"/>
                  </a:cubicBezTo>
                  <a:cubicBezTo>
                    <a:pt x="297" y="118"/>
                    <a:pt x="296" y="118"/>
                    <a:pt x="296" y="118"/>
                  </a:cubicBezTo>
                  <a:cubicBezTo>
                    <a:pt x="295" y="119"/>
                    <a:pt x="295" y="119"/>
                    <a:pt x="295" y="119"/>
                  </a:cubicBezTo>
                  <a:cubicBezTo>
                    <a:pt x="295" y="119"/>
                    <a:pt x="295" y="119"/>
                    <a:pt x="295" y="119"/>
                  </a:cubicBezTo>
                  <a:cubicBezTo>
                    <a:pt x="294" y="119"/>
                    <a:pt x="294" y="119"/>
                    <a:pt x="294" y="119"/>
                  </a:cubicBezTo>
                  <a:cubicBezTo>
                    <a:pt x="293" y="120"/>
                    <a:pt x="293" y="120"/>
                    <a:pt x="292" y="121"/>
                  </a:cubicBezTo>
                  <a:cubicBezTo>
                    <a:pt x="292" y="121"/>
                    <a:pt x="292" y="122"/>
                    <a:pt x="292" y="122"/>
                  </a:cubicBezTo>
                  <a:cubicBezTo>
                    <a:pt x="292" y="123"/>
                    <a:pt x="292" y="123"/>
                    <a:pt x="292" y="123"/>
                  </a:cubicBezTo>
                  <a:cubicBezTo>
                    <a:pt x="294" y="122"/>
                    <a:pt x="294" y="122"/>
                    <a:pt x="294" y="122"/>
                  </a:cubicBezTo>
                  <a:cubicBezTo>
                    <a:pt x="295" y="120"/>
                    <a:pt x="295" y="120"/>
                    <a:pt x="295" y="120"/>
                  </a:cubicBezTo>
                  <a:cubicBezTo>
                    <a:pt x="295" y="120"/>
                    <a:pt x="295" y="120"/>
                    <a:pt x="295" y="120"/>
                  </a:cubicBezTo>
                  <a:cubicBezTo>
                    <a:pt x="296" y="121"/>
                    <a:pt x="297" y="120"/>
                    <a:pt x="297" y="120"/>
                  </a:cubicBezTo>
                  <a:cubicBezTo>
                    <a:pt x="297" y="119"/>
                    <a:pt x="297" y="119"/>
                    <a:pt x="297" y="119"/>
                  </a:cubicBezTo>
                  <a:cubicBezTo>
                    <a:pt x="297" y="119"/>
                    <a:pt x="298" y="119"/>
                    <a:pt x="298" y="118"/>
                  </a:cubicBezTo>
                  <a:cubicBezTo>
                    <a:pt x="298" y="118"/>
                    <a:pt x="298" y="118"/>
                    <a:pt x="298" y="118"/>
                  </a:cubicBezTo>
                  <a:cubicBezTo>
                    <a:pt x="298" y="118"/>
                    <a:pt x="299" y="117"/>
                    <a:pt x="299" y="117"/>
                  </a:cubicBezTo>
                  <a:moveTo>
                    <a:pt x="324" y="158"/>
                  </a:moveTo>
                  <a:cubicBezTo>
                    <a:pt x="324" y="157"/>
                    <a:pt x="324" y="156"/>
                    <a:pt x="324" y="156"/>
                  </a:cubicBezTo>
                  <a:cubicBezTo>
                    <a:pt x="323" y="155"/>
                    <a:pt x="323" y="153"/>
                    <a:pt x="323" y="153"/>
                  </a:cubicBezTo>
                  <a:cubicBezTo>
                    <a:pt x="323" y="152"/>
                    <a:pt x="322" y="152"/>
                    <a:pt x="322" y="151"/>
                  </a:cubicBezTo>
                  <a:cubicBezTo>
                    <a:pt x="321" y="152"/>
                    <a:pt x="321" y="152"/>
                    <a:pt x="321" y="152"/>
                  </a:cubicBezTo>
                  <a:cubicBezTo>
                    <a:pt x="321" y="152"/>
                    <a:pt x="321" y="153"/>
                    <a:pt x="319" y="154"/>
                  </a:cubicBezTo>
                  <a:cubicBezTo>
                    <a:pt x="318" y="155"/>
                    <a:pt x="318" y="155"/>
                    <a:pt x="318" y="149"/>
                  </a:cubicBezTo>
                  <a:cubicBezTo>
                    <a:pt x="317" y="149"/>
                    <a:pt x="316" y="149"/>
                    <a:pt x="315" y="149"/>
                  </a:cubicBezTo>
                  <a:cubicBezTo>
                    <a:pt x="316" y="145"/>
                    <a:pt x="317" y="144"/>
                    <a:pt x="314" y="143"/>
                  </a:cubicBezTo>
                  <a:cubicBezTo>
                    <a:pt x="314" y="143"/>
                    <a:pt x="314" y="143"/>
                    <a:pt x="314" y="142"/>
                  </a:cubicBezTo>
                  <a:cubicBezTo>
                    <a:pt x="313" y="142"/>
                    <a:pt x="313" y="142"/>
                    <a:pt x="313" y="142"/>
                  </a:cubicBezTo>
                  <a:cubicBezTo>
                    <a:pt x="313" y="141"/>
                    <a:pt x="313" y="140"/>
                    <a:pt x="312" y="139"/>
                  </a:cubicBezTo>
                  <a:cubicBezTo>
                    <a:pt x="312" y="139"/>
                    <a:pt x="312" y="139"/>
                    <a:pt x="312" y="139"/>
                  </a:cubicBezTo>
                  <a:cubicBezTo>
                    <a:pt x="312" y="138"/>
                    <a:pt x="311" y="135"/>
                    <a:pt x="310" y="135"/>
                  </a:cubicBezTo>
                  <a:cubicBezTo>
                    <a:pt x="306" y="135"/>
                    <a:pt x="306" y="135"/>
                    <a:pt x="306" y="134"/>
                  </a:cubicBezTo>
                  <a:cubicBezTo>
                    <a:pt x="307" y="131"/>
                    <a:pt x="307" y="131"/>
                    <a:pt x="310" y="131"/>
                  </a:cubicBezTo>
                  <a:cubicBezTo>
                    <a:pt x="310" y="131"/>
                    <a:pt x="310" y="130"/>
                    <a:pt x="310" y="130"/>
                  </a:cubicBezTo>
                  <a:cubicBezTo>
                    <a:pt x="310" y="128"/>
                    <a:pt x="312" y="128"/>
                    <a:pt x="313" y="127"/>
                  </a:cubicBezTo>
                  <a:cubicBezTo>
                    <a:pt x="313" y="126"/>
                    <a:pt x="313" y="125"/>
                    <a:pt x="314" y="123"/>
                  </a:cubicBezTo>
                  <a:cubicBezTo>
                    <a:pt x="311" y="123"/>
                    <a:pt x="308" y="123"/>
                    <a:pt x="305" y="123"/>
                  </a:cubicBezTo>
                  <a:cubicBezTo>
                    <a:pt x="307" y="120"/>
                    <a:pt x="307" y="120"/>
                    <a:pt x="307" y="120"/>
                  </a:cubicBezTo>
                  <a:cubicBezTo>
                    <a:pt x="308" y="119"/>
                    <a:pt x="310" y="119"/>
                    <a:pt x="310" y="118"/>
                  </a:cubicBezTo>
                  <a:cubicBezTo>
                    <a:pt x="310" y="117"/>
                    <a:pt x="310" y="117"/>
                    <a:pt x="309" y="117"/>
                  </a:cubicBezTo>
                  <a:cubicBezTo>
                    <a:pt x="309" y="117"/>
                    <a:pt x="309" y="117"/>
                    <a:pt x="309" y="117"/>
                  </a:cubicBezTo>
                  <a:cubicBezTo>
                    <a:pt x="308" y="117"/>
                    <a:pt x="308" y="117"/>
                    <a:pt x="307" y="117"/>
                  </a:cubicBezTo>
                  <a:cubicBezTo>
                    <a:pt x="306" y="117"/>
                    <a:pt x="304" y="116"/>
                    <a:pt x="303" y="117"/>
                  </a:cubicBezTo>
                  <a:cubicBezTo>
                    <a:pt x="303" y="118"/>
                    <a:pt x="302" y="119"/>
                    <a:pt x="301" y="120"/>
                  </a:cubicBezTo>
                  <a:cubicBezTo>
                    <a:pt x="301" y="121"/>
                    <a:pt x="301" y="122"/>
                    <a:pt x="300" y="123"/>
                  </a:cubicBezTo>
                  <a:cubicBezTo>
                    <a:pt x="298" y="124"/>
                    <a:pt x="298" y="124"/>
                    <a:pt x="298" y="124"/>
                  </a:cubicBezTo>
                  <a:cubicBezTo>
                    <a:pt x="297" y="123"/>
                    <a:pt x="297" y="123"/>
                    <a:pt x="297" y="122"/>
                  </a:cubicBezTo>
                  <a:cubicBezTo>
                    <a:pt x="296" y="123"/>
                    <a:pt x="296" y="123"/>
                    <a:pt x="296" y="123"/>
                  </a:cubicBezTo>
                  <a:cubicBezTo>
                    <a:pt x="294" y="123"/>
                    <a:pt x="294" y="126"/>
                    <a:pt x="294" y="126"/>
                  </a:cubicBezTo>
                  <a:cubicBezTo>
                    <a:pt x="295" y="127"/>
                    <a:pt x="296" y="126"/>
                    <a:pt x="297" y="127"/>
                  </a:cubicBezTo>
                  <a:cubicBezTo>
                    <a:pt x="296" y="128"/>
                    <a:pt x="296" y="128"/>
                    <a:pt x="296" y="128"/>
                  </a:cubicBezTo>
                  <a:cubicBezTo>
                    <a:pt x="296" y="128"/>
                    <a:pt x="296" y="128"/>
                    <a:pt x="296" y="129"/>
                  </a:cubicBezTo>
                  <a:cubicBezTo>
                    <a:pt x="295" y="130"/>
                    <a:pt x="296" y="131"/>
                    <a:pt x="294" y="131"/>
                  </a:cubicBezTo>
                  <a:cubicBezTo>
                    <a:pt x="292" y="132"/>
                    <a:pt x="292" y="133"/>
                    <a:pt x="292" y="133"/>
                  </a:cubicBezTo>
                  <a:cubicBezTo>
                    <a:pt x="292" y="134"/>
                    <a:pt x="292" y="134"/>
                    <a:pt x="292" y="134"/>
                  </a:cubicBezTo>
                  <a:cubicBezTo>
                    <a:pt x="292" y="134"/>
                    <a:pt x="293" y="134"/>
                    <a:pt x="294" y="134"/>
                  </a:cubicBezTo>
                  <a:cubicBezTo>
                    <a:pt x="294" y="134"/>
                    <a:pt x="294" y="133"/>
                    <a:pt x="295" y="134"/>
                  </a:cubicBezTo>
                  <a:cubicBezTo>
                    <a:pt x="295" y="135"/>
                    <a:pt x="295" y="135"/>
                    <a:pt x="296" y="135"/>
                  </a:cubicBezTo>
                  <a:cubicBezTo>
                    <a:pt x="296" y="136"/>
                    <a:pt x="297" y="136"/>
                    <a:pt x="297" y="135"/>
                  </a:cubicBezTo>
                  <a:cubicBezTo>
                    <a:pt x="297" y="135"/>
                    <a:pt x="297" y="135"/>
                    <a:pt x="298" y="134"/>
                  </a:cubicBezTo>
                  <a:cubicBezTo>
                    <a:pt x="299" y="135"/>
                    <a:pt x="299" y="135"/>
                    <a:pt x="299" y="135"/>
                  </a:cubicBezTo>
                  <a:cubicBezTo>
                    <a:pt x="298" y="136"/>
                    <a:pt x="299" y="137"/>
                    <a:pt x="299" y="138"/>
                  </a:cubicBezTo>
                  <a:cubicBezTo>
                    <a:pt x="298" y="139"/>
                    <a:pt x="297" y="138"/>
                    <a:pt x="296" y="139"/>
                  </a:cubicBezTo>
                  <a:cubicBezTo>
                    <a:pt x="296" y="140"/>
                    <a:pt x="296" y="140"/>
                    <a:pt x="296" y="141"/>
                  </a:cubicBezTo>
                  <a:cubicBezTo>
                    <a:pt x="298" y="141"/>
                    <a:pt x="299" y="141"/>
                    <a:pt x="301" y="141"/>
                  </a:cubicBezTo>
                  <a:cubicBezTo>
                    <a:pt x="302" y="140"/>
                    <a:pt x="302" y="140"/>
                    <a:pt x="302" y="140"/>
                  </a:cubicBezTo>
                  <a:cubicBezTo>
                    <a:pt x="304" y="142"/>
                    <a:pt x="301" y="145"/>
                    <a:pt x="304" y="146"/>
                  </a:cubicBezTo>
                  <a:cubicBezTo>
                    <a:pt x="304" y="146"/>
                    <a:pt x="304" y="146"/>
                    <a:pt x="304" y="146"/>
                  </a:cubicBezTo>
                  <a:cubicBezTo>
                    <a:pt x="304" y="147"/>
                    <a:pt x="303" y="148"/>
                    <a:pt x="303" y="149"/>
                  </a:cubicBezTo>
                  <a:cubicBezTo>
                    <a:pt x="304" y="150"/>
                    <a:pt x="303" y="151"/>
                    <a:pt x="302" y="151"/>
                  </a:cubicBezTo>
                  <a:cubicBezTo>
                    <a:pt x="300" y="152"/>
                    <a:pt x="299" y="150"/>
                    <a:pt x="297" y="150"/>
                  </a:cubicBezTo>
                  <a:cubicBezTo>
                    <a:pt x="297" y="150"/>
                    <a:pt x="297" y="150"/>
                    <a:pt x="297" y="150"/>
                  </a:cubicBezTo>
                  <a:cubicBezTo>
                    <a:pt x="296" y="150"/>
                    <a:pt x="296" y="150"/>
                    <a:pt x="295" y="151"/>
                  </a:cubicBezTo>
                  <a:cubicBezTo>
                    <a:pt x="295" y="152"/>
                    <a:pt x="295" y="152"/>
                    <a:pt x="295" y="152"/>
                  </a:cubicBezTo>
                  <a:cubicBezTo>
                    <a:pt x="294" y="152"/>
                    <a:pt x="294" y="152"/>
                    <a:pt x="293" y="152"/>
                  </a:cubicBezTo>
                  <a:cubicBezTo>
                    <a:pt x="292" y="153"/>
                    <a:pt x="292" y="153"/>
                    <a:pt x="292" y="153"/>
                  </a:cubicBezTo>
                  <a:cubicBezTo>
                    <a:pt x="294" y="154"/>
                    <a:pt x="295" y="153"/>
                    <a:pt x="297" y="154"/>
                  </a:cubicBezTo>
                  <a:cubicBezTo>
                    <a:pt x="297" y="154"/>
                    <a:pt x="297" y="155"/>
                    <a:pt x="296" y="156"/>
                  </a:cubicBezTo>
                  <a:cubicBezTo>
                    <a:pt x="296" y="156"/>
                    <a:pt x="296" y="156"/>
                    <a:pt x="295" y="156"/>
                  </a:cubicBezTo>
                  <a:cubicBezTo>
                    <a:pt x="292" y="157"/>
                    <a:pt x="292" y="157"/>
                    <a:pt x="292" y="157"/>
                  </a:cubicBezTo>
                  <a:cubicBezTo>
                    <a:pt x="292" y="157"/>
                    <a:pt x="292" y="157"/>
                    <a:pt x="292" y="157"/>
                  </a:cubicBezTo>
                  <a:cubicBezTo>
                    <a:pt x="292" y="157"/>
                    <a:pt x="292" y="157"/>
                    <a:pt x="292" y="157"/>
                  </a:cubicBezTo>
                  <a:cubicBezTo>
                    <a:pt x="292" y="157"/>
                    <a:pt x="292" y="157"/>
                    <a:pt x="292" y="157"/>
                  </a:cubicBezTo>
                  <a:cubicBezTo>
                    <a:pt x="292" y="157"/>
                    <a:pt x="292" y="157"/>
                    <a:pt x="292" y="157"/>
                  </a:cubicBezTo>
                  <a:cubicBezTo>
                    <a:pt x="292" y="157"/>
                    <a:pt x="292" y="157"/>
                    <a:pt x="292" y="157"/>
                  </a:cubicBezTo>
                  <a:cubicBezTo>
                    <a:pt x="292" y="157"/>
                    <a:pt x="292" y="157"/>
                    <a:pt x="292" y="157"/>
                  </a:cubicBezTo>
                  <a:cubicBezTo>
                    <a:pt x="292" y="157"/>
                    <a:pt x="292" y="157"/>
                    <a:pt x="292" y="157"/>
                  </a:cubicBezTo>
                  <a:cubicBezTo>
                    <a:pt x="292" y="157"/>
                    <a:pt x="292" y="157"/>
                    <a:pt x="292" y="157"/>
                  </a:cubicBezTo>
                  <a:cubicBezTo>
                    <a:pt x="291" y="159"/>
                    <a:pt x="291" y="159"/>
                    <a:pt x="291" y="160"/>
                  </a:cubicBezTo>
                  <a:cubicBezTo>
                    <a:pt x="293" y="161"/>
                    <a:pt x="295" y="159"/>
                    <a:pt x="296" y="160"/>
                  </a:cubicBezTo>
                  <a:cubicBezTo>
                    <a:pt x="298" y="161"/>
                    <a:pt x="299" y="160"/>
                    <a:pt x="301" y="161"/>
                  </a:cubicBezTo>
                  <a:cubicBezTo>
                    <a:pt x="301" y="162"/>
                    <a:pt x="301" y="162"/>
                    <a:pt x="300" y="163"/>
                  </a:cubicBezTo>
                  <a:cubicBezTo>
                    <a:pt x="300" y="163"/>
                    <a:pt x="299" y="163"/>
                    <a:pt x="296" y="163"/>
                  </a:cubicBezTo>
                  <a:cubicBezTo>
                    <a:pt x="295" y="163"/>
                    <a:pt x="295" y="164"/>
                    <a:pt x="294" y="165"/>
                  </a:cubicBezTo>
                  <a:cubicBezTo>
                    <a:pt x="293" y="165"/>
                    <a:pt x="292" y="165"/>
                    <a:pt x="291" y="165"/>
                  </a:cubicBezTo>
                  <a:cubicBezTo>
                    <a:pt x="291" y="168"/>
                    <a:pt x="291" y="168"/>
                    <a:pt x="287" y="169"/>
                  </a:cubicBezTo>
                  <a:cubicBezTo>
                    <a:pt x="288" y="170"/>
                    <a:pt x="288" y="170"/>
                    <a:pt x="291" y="169"/>
                  </a:cubicBezTo>
                  <a:cubicBezTo>
                    <a:pt x="292" y="169"/>
                    <a:pt x="292" y="169"/>
                    <a:pt x="293" y="168"/>
                  </a:cubicBezTo>
                  <a:cubicBezTo>
                    <a:pt x="293" y="168"/>
                    <a:pt x="293" y="168"/>
                    <a:pt x="295" y="169"/>
                  </a:cubicBezTo>
                  <a:cubicBezTo>
                    <a:pt x="296" y="169"/>
                    <a:pt x="296" y="169"/>
                    <a:pt x="297" y="169"/>
                  </a:cubicBezTo>
                  <a:cubicBezTo>
                    <a:pt x="298" y="167"/>
                    <a:pt x="298" y="167"/>
                    <a:pt x="298" y="166"/>
                  </a:cubicBezTo>
                  <a:cubicBezTo>
                    <a:pt x="300" y="167"/>
                    <a:pt x="302" y="166"/>
                    <a:pt x="304" y="167"/>
                  </a:cubicBezTo>
                  <a:cubicBezTo>
                    <a:pt x="306" y="167"/>
                    <a:pt x="306" y="165"/>
                    <a:pt x="307" y="165"/>
                  </a:cubicBezTo>
                  <a:cubicBezTo>
                    <a:pt x="309" y="165"/>
                    <a:pt x="309" y="167"/>
                    <a:pt x="310" y="167"/>
                  </a:cubicBezTo>
                  <a:cubicBezTo>
                    <a:pt x="311" y="167"/>
                    <a:pt x="311" y="167"/>
                    <a:pt x="311" y="167"/>
                  </a:cubicBezTo>
                  <a:cubicBezTo>
                    <a:pt x="312" y="167"/>
                    <a:pt x="314" y="167"/>
                    <a:pt x="316" y="166"/>
                  </a:cubicBezTo>
                  <a:cubicBezTo>
                    <a:pt x="317" y="165"/>
                    <a:pt x="317" y="165"/>
                    <a:pt x="317" y="165"/>
                  </a:cubicBezTo>
                  <a:cubicBezTo>
                    <a:pt x="319" y="165"/>
                    <a:pt x="319" y="165"/>
                    <a:pt x="320" y="165"/>
                  </a:cubicBezTo>
                  <a:cubicBezTo>
                    <a:pt x="320" y="164"/>
                    <a:pt x="320" y="164"/>
                    <a:pt x="320" y="164"/>
                  </a:cubicBezTo>
                  <a:cubicBezTo>
                    <a:pt x="320" y="163"/>
                    <a:pt x="319" y="162"/>
                    <a:pt x="319" y="161"/>
                  </a:cubicBezTo>
                  <a:cubicBezTo>
                    <a:pt x="319" y="161"/>
                    <a:pt x="319" y="161"/>
                    <a:pt x="319" y="161"/>
                  </a:cubicBezTo>
                  <a:cubicBezTo>
                    <a:pt x="319" y="160"/>
                    <a:pt x="319" y="159"/>
                    <a:pt x="321" y="160"/>
                  </a:cubicBezTo>
                  <a:cubicBezTo>
                    <a:pt x="321" y="160"/>
                    <a:pt x="321" y="160"/>
                    <a:pt x="322" y="158"/>
                  </a:cubicBezTo>
                  <a:cubicBezTo>
                    <a:pt x="323" y="158"/>
                    <a:pt x="323" y="158"/>
                    <a:pt x="324" y="158"/>
                  </a:cubicBezTo>
                  <a:moveTo>
                    <a:pt x="281" y="142"/>
                  </a:moveTo>
                  <a:cubicBezTo>
                    <a:pt x="281" y="142"/>
                    <a:pt x="281" y="142"/>
                    <a:pt x="281" y="142"/>
                  </a:cubicBezTo>
                  <a:cubicBezTo>
                    <a:pt x="281" y="142"/>
                    <a:pt x="281" y="142"/>
                    <a:pt x="281" y="142"/>
                  </a:cubicBezTo>
                  <a:cubicBezTo>
                    <a:pt x="281" y="142"/>
                    <a:pt x="281" y="142"/>
                    <a:pt x="281" y="142"/>
                  </a:cubicBezTo>
                  <a:moveTo>
                    <a:pt x="293" y="143"/>
                  </a:moveTo>
                  <a:cubicBezTo>
                    <a:pt x="293" y="143"/>
                    <a:pt x="294" y="142"/>
                    <a:pt x="293" y="141"/>
                  </a:cubicBezTo>
                  <a:cubicBezTo>
                    <a:pt x="292" y="140"/>
                    <a:pt x="293" y="139"/>
                    <a:pt x="293" y="139"/>
                  </a:cubicBezTo>
                  <a:cubicBezTo>
                    <a:pt x="293" y="139"/>
                    <a:pt x="293" y="138"/>
                    <a:pt x="292" y="138"/>
                  </a:cubicBezTo>
                  <a:cubicBezTo>
                    <a:pt x="292" y="138"/>
                    <a:pt x="291" y="138"/>
                    <a:pt x="291" y="138"/>
                  </a:cubicBezTo>
                  <a:cubicBezTo>
                    <a:pt x="291" y="137"/>
                    <a:pt x="291" y="137"/>
                    <a:pt x="291" y="137"/>
                  </a:cubicBezTo>
                  <a:cubicBezTo>
                    <a:pt x="290" y="137"/>
                    <a:pt x="290" y="137"/>
                    <a:pt x="290" y="137"/>
                  </a:cubicBezTo>
                  <a:cubicBezTo>
                    <a:pt x="289" y="137"/>
                    <a:pt x="288" y="138"/>
                    <a:pt x="288" y="138"/>
                  </a:cubicBezTo>
                  <a:cubicBezTo>
                    <a:pt x="287" y="138"/>
                    <a:pt x="287" y="138"/>
                    <a:pt x="287" y="139"/>
                  </a:cubicBezTo>
                  <a:cubicBezTo>
                    <a:pt x="287" y="139"/>
                    <a:pt x="286" y="139"/>
                    <a:pt x="286" y="139"/>
                  </a:cubicBezTo>
                  <a:cubicBezTo>
                    <a:pt x="285" y="139"/>
                    <a:pt x="285" y="139"/>
                    <a:pt x="285" y="139"/>
                  </a:cubicBezTo>
                  <a:cubicBezTo>
                    <a:pt x="285" y="138"/>
                    <a:pt x="285" y="138"/>
                    <a:pt x="285" y="137"/>
                  </a:cubicBezTo>
                  <a:cubicBezTo>
                    <a:pt x="284" y="137"/>
                    <a:pt x="284" y="137"/>
                    <a:pt x="282" y="137"/>
                  </a:cubicBezTo>
                  <a:cubicBezTo>
                    <a:pt x="282" y="139"/>
                    <a:pt x="281" y="140"/>
                    <a:pt x="281" y="142"/>
                  </a:cubicBezTo>
                  <a:cubicBezTo>
                    <a:pt x="280" y="142"/>
                    <a:pt x="280" y="143"/>
                    <a:pt x="279" y="142"/>
                  </a:cubicBezTo>
                  <a:cubicBezTo>
                    <a:pt x="278" y="142"/>
                    <a:pt x="278" y="143"/>
                    <a:pt x="277" y="143"/>
                  </a:cubicBezTo>
                  <a:cubicBezTo>
                    <a:pt x="277" y="143"/>
                    <a:pt x="277" y="143"/>
                    <a:pt x="276" y="142"/>
                  </a:cubicBezTo>
                  <a:cubicBezTo>
                    <a:pt x="275" y="142"/>
                    <a:pt x="275" y="142"/>
                    <a:pt x="275" y="142"/>
                  </a:cubicBezTo>
                  <a:cubicBezTo>
                    <a:pt x="274" y="145"/>
                    <a:pt x="273" y="147"/>
                    <a:pt x="273" y="149"/>
                  </a:cubicBezTo>
                  <a:cubicBezTo>
                    <a:pt x="274" y="149"/>
                    <a:pt x="274" y="149"/>
                    <a:pt x="276" y="149"/>
                  </a:cubicBezTo>
                  <a:cubicBezTo>
                    <a:pt x="275" y="150"/>
                    <a:pt x="275" y="151"/>
                    <a:pt x="275" y="152"/>
                  </a:cubicBezTo>
                  <a:cubicBezTo>
                    <a:pt x="272" y="153"/>
                    <a:pt x="272" y="153"/>
                    <a:pt x="271" y="154"/>
                  </a:cubicBezTo>
                  <a:cubicBezTo>
                    <a:pt x="271" y="154"/>
                    <a:pt x="271" y="154"/>
                    <a:pt x="271" y="154"/>
                  </a:cubicBezTo>
                  <a:cubicBezTo>
                    <a:pt x="271" y="155"/>
                    <a:pt x="271" y="156"/>
                    <a:pt x="270" y="156"/>
                  </a:cubicBezTo>
                  <a:cubicBezTo>
                    <a:pt x="270" y="157"/>
                    <a:pt x="269" y="157"/>
                    <a:pt x="269" y="157"/>
                  </a:cubicBezTo>
                  <a:cubicBezTo>
                    <a:pt x="269" y="158"/>
                    <a:pt x="269" y="158"/>
                    <a:pt x="269" y="158"/>
                  </a:cubicBezTo>
                  <a:cubicBezTo>
                    <a:pt x="269" y="158"/>
                    <a:pt x="268" y="159"/>
                    <a:pt x="269" y="159"/>
                  </a:cubicBezTo>
                  <a:cubicBezTo>
                    <a:pt x="270" y="160"/>
                    <a:pt x="271" y="160"/>
                    <a:pt x="271" y="160"/>
                  </a:cubicBezTo>
                  <a:cubicBezTo>
                    <a:pt x="273" y="159"/>
                    <a:pt x="274" y="160"/>
                    <a:pt x="274" y="160"/>
                  </a:cubicBezTo>
                  <a:cubicBezTo>
                    <a:pt x="275" y="160"/>
                    <a:pt x="277" y="159"/>
                    <a:pt x="277" y="159"/>
                  </a:cubicBezTo>
                  <a:cubicBezTo>
                    <a:pt x="277" y="159"/>
                    <a:pt x="277" y="159"/>
                    <a:pt x="277" y="158"/>
                  </a:cubicBezTo>
                  <a:cubicBezTo>
                    <a:pt x="278" y="157"/>
                    <a:pt x="278" y="157"/>
                    <a:pt x="278" y="157"/>
                  </a:cubicBezTo>
                  <a:cubicBezTo>
                    <a:pt x="281" y="157"/>
                    <a:pt x="284" y="157"/>
                    <a:pt x="286" y="157"/>
                  </a:cubicBezTo>
                  <a:cubicBezTo>
                    <a:pt x="286" y="157"/>
                    <a:pt x="287" y="156"/>
                    <a:pt x="287" y="156"/>
                  </a:cubicBezTo>
                  <a:cubicBezTo>
                    <a:pt x="287" y="155"/>
                    <a:pt x="286" y="155"/>
                    <a:pt x="286" y="154"/>
                  </a:cubicBezTo>
                  <a:cubicBezTo>
                    <a:pt x="287" y="153"/>
                    <a:pt x="287" y="154"/>
                    <a:pt x="288" y="153"/>
                  </a:cubicBezTo>
                  <a:cubicBezTo>
                    <a:pt x="288" y="152"/>
                    <a:pt x="288" y="152"/>
                    <a:pt x="289" y="150"/>
                  </a:cubicBezTo>
                  <a:cubicBezTo>
                    <a:pt x="289" y="149"/>
                    <a:pt x="290" y="148"/>
                    <a:pt x="290" y="147"/>
                  </a:cubicBezTo>
                  <a:cubicBezTo>
                    <a:pt x="290" y="146"/>
                    <a:pt x="290" y="145"/>
                    <a:pt x="290" y="145"/>
                  </a:cubicBezTo>
                  <a:cubicBezTo>
                    <a:pt x="292" y="145"/>
                    <a:pt x="293" y="144"/>
                    <a:pt x="293" y="143"/>
                  </a:cubicBezTo>
                  <a:moveTo>
                    <a:pt x="544" y="571"/>
                  </a:moveTo>
                  <a:cubicBezTo>
                    <a:pt x="544" y="571"/>
                    <a:pt x="544" y="570"/>
                    <a:pt x="545" y="570"/>
                  </a:cubicBezTo>
                  <a:cubicBezTo>
                    <a:pt x="548" y="559"/>
                    <a:pt x="548" y="559"/>
                    <a:pt x="548" y="559"/>
                  </a:cubicBezTo>
                  <a:cubicBezTo>
                    <a:pt x="547" y="558"/>
                    <a:pt x="547" y="556"/>
                    <a:pt x="543" y="555"/>
                  </a:cubicBezTo>
                  <a:cubicBezTo>
                    <a:pt x="542" y="559"/>
                    <a:pt x="542" y="559"/>
                    <a:pt x="542" y="559"/>
                  </a:cubicBezTo>
                  <a:cubicBezTo>
                    <a:pt x="541" y="560"/>
                    <a:pt x="541" y="560"/>
                    <a:pt x="535" y="564"/>
                  </a:cubicBezTo>
                  <a:cubicBezTo>
                    <a:pt x="535" y="564"/>
                    <a:pt x="533" y="567"/>
                    <a:pt x="533" y="567"/>
                  </a:cubicBezTo>
                  <a:cubicBezTo>
                    <a:pt x="533" y="568"/>
                    <a:pt x="533" y="568"/>
                    <a:pt x="533" y="568"/>
                  </a:cubicBezTo>
                  <a:cubicBezTo>
                    <a:pt x="532" y="569"/>
                    <a:pt x="531" y="568"/>
                    <a:pt x="531" y="569"/>
                  </a:cubicBezTo>
                  <a:cubicBezTo>
                    <a:pt x="530" y="570"/>
                    <a:pt x="530" y="571"/>
                    <a:pt x="528" y="572"/>
                  </a:cubicBezTo>
                  <a:cubicBezTo>
                    <a:pt x="525" y="575"/>
                    <a:pt x="522" y="572"/>
                    <a:pt x="518" y="573"/>
                  </a:cubicBezTo>
                  <a:cubicBezTo>
                    <a:pt x="517" y="574"/>
                    <a:pt x="516" y="574"/>
                    <a:pt x="516" y="575"/>
                  </a:cubicBezTo>
                  <a:cubicBezTo>
                    <a:pt x="515" y="576"/>
                    <a:pt x="515" y="577"/>
                    <a:pt x="514" y="579"/>
                  </a:cubicBezTo>
                  <a:cubicBezTo>
                    <a:pt x="513" y="580"/>
                    <a:pt x="512" y="581"/>
                    <a:pt x="511" y="582"/>
                  </a:cubicBezTo>
                  <a:cubicBezTo>
                    <a:pt x="511" y="582"/>
                    <a:pt x="509" y="588"/>
                    <a:pt x="510" y="589"/>
                  </a:cubicBezTo>
                  <a:cubicBezTo>
                    <a:pt x="510" y="590"/>
                    <a:pt x="510" y="590"/>
                    <a:pt x="510" y="591"/>
                  </a:cubicBezTo>
                  <a:cubicBezTo>
                    <a:pt x="510" y="591"/>
                    <a:pt x="509" y="594"/>
                    <a:pt x="509" y="594"/>
                  </a:cubicBezTo>
                  <a:cubicBezTo>
                    <a:pt x="509" y="595"/>
                    <a:pt x="508" y="595"/>
                    <a:pt x="508" y="594"/>
                  </a:cubicBezTo>
                  <a:cubicBezTo>
                    <a:pt x="507" y="594"/>
                    <a:pt x="507" y="594"/>
                    <a:pt x="504" y="597"/>
                  </a:cubicBezTo>
                  <a:cubicBezTo>
                    <a:pt x="503" y="599"/>
                    <a:pt x="503" y="601"/>
                    <a:pt x="501" y="603"/>
                  </a:cubicBezTo>
                  <a:cubicBezTo>
                    <a:pt x="501" y="603"/>
                    <a:pt x="501" y="603"/>
                    <a:pt x="500" y="604"/>
                  </a:cubicBezTo>
                  <a:cubicBezTo>
                    <a:pt x="500" y="604"/>
                    <a:pt x="500" y="604"/>
                    <a:pt x="500" y="605"/>
                  </a:cubicBezTo>
                  <a:cubicBezTo>
                    <a:pt x="500" y="606"/>
                    <a:pt x="500" y="608"/>
                    <a:pt x="500" y="609"/>
                  </a:cubicBezTo>
                  <a:cubicBezTo>
                    <a:pt x="499" y="610"/>
                    <a:pt x="499" y="610"/>
                    <a:pt x="499" y="611"/>
                  </a:cubicBezTo>
                  <a:cubicBezTo>
                    <a:pt x="498" y="614"/>
                    <a:pt x="498" y="614"/>
                    <a:pt x="497" y="616"/>
                  </a:cubicBezTo>
                  <a:cubicBezTo>
                    <a:pt x="499" y="617"/>
                    <a:pt x="501" y="616"/>
                    <a:pt x="503" y="616"/>
                  </a:cubicBezTo>
                  <a:cubicBezTo>
                    <a:pt x="503" y="617"/>
                    <a:pt x="503" y="617"/>
                    <a:pt x="503" y="618"/>
                  </a:cubicBezTo>
                  <a:cubicBezTo>
                    <a:pt x="505" y="619"/>
                    <a:pt x="510" y="620"/>
                    <a:pt x="515" y="615"/>
                  </a:cubicBezTo>
                  <a:cubicBezTo>
                    <a:pt x="517" y="612"/>
                    <a:pt x="517" y="609"/>
                    <a:pt x="519" y="606"/>
                  </a:cubicBezTo>
                  <a:cubicBezTo>
                    <a:pt x="521" y="604"/>
                    <a:pt x="523" y="603"/>
                    <a:pt x="524" y="601"/>
                  </a:cubicBezTo>
                  <a:cubicBezTo>
                    <a:pt x="526" y="599"/>
                    <a:pt x="526" y="596"/>
                    <a:pt x="528" y="593"/>
                  </a:cubicBezTo>
                  <a:cubicBezTo>
                    <a:pt x="529" y="592"/>
                    <a:pt x="531" y="592"/>
                    <a:pt x="532" y="591"/>
                  </a:cubicBezTo>
                  <a:cubicBezTo>
                    <a:pt x="533" y="590"/>
                    <a:pt x="534" y="591"/>
                    <a:pt x="535" y="590"/>
                  </a:cubicBezTo>
                  <a:cubicBezTo>
                    <a:pt x="536" y="588"/>
                    <a:pt x="535" y="585"/>
                    <a:pt x="536" y="583"/>
                  </a:cubicBezTo>
                  <a:cubicBezTo>
                    <a:pt x="537" y="582"/>
                    <a:pt x="539" y="581"/>
                    <a:pt x="539" y="579"/>
                  </a:cubicBezTo>
                  <a:cubicBezTo>
                    <a:pt x="539" y="579"/>
                    <a:pt x="540" y="578"/>
                    <a:pt x="540" y="577"/>
                  </a:cubicBezTo>
                  <a:cubicBezTo>
                    <a:pt x="540" y="577"/>
                    <a:pt x="540" y="576"/>
                    <a:pt x="540" y="575"/>
                  </a:cubicBezTo>
                  <a:cubicBezTo>
                    <a:pt x="540" y="575"/>
                    <a:pt x="541" y="575"/>
                    <a:pt x="541" y="574"/>
                  </a:cubicBezTo>
                  <a:cubicBezTo>
                    <a:pt x="541" y="573"/>
                    <a:pt x="543" y="572"/>
                    <a:pt x="544" y="571"/>
                  </a:cubicBezTo>
                  <a:moveTo>
                    <a:pt x="577" y="426"/>
                  </a:moveTo>
                  <a:cubicBezTo>
                    <a:pt x="577" y="425"/>
                    <a:pt x="577" y="423"/>
                    <a:pt x="575" y="421"/>
                  </a:cubicBezTo>
                  <a:cubicBezTo>
                    <a:pt x="568" y="420"/>
                    <a:pt x="563" y="428"/>
                    <a:pt x="556" y="426"/>
                  </a:cubicBezTo>
                  <a:cubicBezTo>
                    <a:pt x="555" y="426"/>
                    <a:pt x="554" y="426"/>
                    <a:pt x="552" y="426"/>
                  </a:cubicBezTo>
                  <a:cubicBezTo>
                    <a:pt x="546" y="427"/>
                    <a:pt x="544" y="426"/>
                    <a:pt x="541" y="425"/>
                  </a:cubicBezTo>
                  <a:cubicBezTo>
                    <a:pt x="539" y="419"/>
                    <a:pt x="539" y="419"/>
                    <a:pt x="539" y="417"/>
                  </a:cubicBezTo>
                  <a:cubicBezTo>
                    <a:pt x="538" y="417"/>
                    <a:pt x="537" y="416"/>
                    <a:pt x="537" y="416"/>
                  </a:cubicBezTo>
                  <a:cubicBezTo>
                    <a:pt x="536" y="414"/>
                    <a:pt x="536" y="412"/>
                    <a:pt x="536" y="411"/>
                  </a:cubicBezTo>
                  <a:cubicBezTo>
                    <a:pt x="519" y="396"/>
                    <a:pt x="504" y="384"/>
                    <a:pt x="507" y="371"/>
                  </a:cubicBezTo>
                  <a:cubicBezTo>
                    <a:pt x="507" y="371"/>
                    <a:pt x="507" y="370"/>
                    <a:pt x="507" y="367"/>
                  </a:cubicBezTo>
                  <a:cubicBezTo>
                    <a:pt x="507" y="365"/>
                    <a:pt x="507" y="364"/>
                    <a:pt x="506" y="362"/>
                  </a:cubicBezTo>
                  <a:cubicBezTo>
                    <a:pt x="506" y="362"/>
                    <a:pt x="477" y="309"/>
                    <a:pt x="477" y="300"/>
                  </a:cubicBezTo>
                  <a:cubicBezTo>
                    <a:pt x="474" y="297"/>
                    <a:pt x="470" y="297"/>
                    <a:pt x="468" y="295"/>
                  </a:cubicBezTo>
                  <a:cubicBezTo>
                    <a:pt x="467" y="295"/>
                    <a:pt x="467" y="295"/>
                    <a:pt x="465" y="295"/>
                  </a:cubicBezTo>
                  <a:cubicBezTo>
                    <a:pt x="464" y="295"/>
                    <a:pt x="462" y="296"/>
                    <a:pt x="461" y="297"/>
                  </a:cubicBezTo>
                  <a:cubicBezTo>
                    <a:pt x="460" y="297"/>
                    <a:pt x="460" y="297"/>
                    <a:pt x="460" y="297"/>
                  </a:cubicBezTo>
                  <a:cubicBezTo>
                    <a:pt x="443" y="293"/>
                    <a:pt x="427" y="284"/>
                    <a:pt x="410" y="284"/>
                  </a:cubicBezTo>
                  <a:cubicBezTo>
                    <a:pt x="409" y="297"/>
                    <a:pt x="409" y="297"/>
                    <a:pt x="408" y="299"/>
                  </a:cubicBezTo>
                  <a:cubicBezTo>
                    <a:pt x="408" y="299"/>
                    <a:pt x="407" y="299"/>
                    <a:pt x="406" y="299"/>
                  </a:cubicBezTo>
                  <a:cubicBezTo>
                    <a:pt x="405" y="299"/>
                    <a:pt x="405" y="299"/>
                    <a:pt x="403" y="299"/>
                  </a:cubicBezTo>
                  <a:cubicBezTo>
                    <a:pt x="399" y="298"/>
                    <a:pt x="397" y="294"/>
                    <a:pt x="394" y="293"/>
                  </a:cubicBezTo>
                  <a:cubicBezTo>
                    <a:pt x="390" y="293"/>
                    <a:pt x="386" y="293"/>
                    <a:pt x="381" y="291"/>
                  </a:cubicBezTo>
                  <a:cubicBezTo>
                    <a:pt x="379" y="283"/>
                    <a:pt x="367" y="283"/>
                    <a:pt x="367" y="283"/>
                  </a:cubicBezTo>
                  <a:cubicBezTo>
                    <a:pt x="361" y="283"/>
                    <a:pt x="361" y="283"/>
                    <a:pt x="354" y="261"/>
                  </a:cubicBezTo>
                  <a:cubicBezTo>
                    <a:pt x="355" y="260"/>
                    <a:pt x="355" y="260"/>
                    <a:pt x="360" y="258"/>
                  </a:cubicBezTo>
                  <a:cubicBezTo>
                    <a:pt x="360" y="258"/>
                    <a:pt x="359" y="257"/>
                    <a:pt x="359" y="256"/>
                  </a:cubicBezTo>
                  <a:cubicBezTo>
                    <a:pt x="357" y="255"/>
                    <a:pt x="355" y="254"/>
                    <a:pt x="353" y="254"/>
                  </a:cubicBezTo>
                  <a:cubicBezTo>
                    <a:pt x="337" y="254"/>
                    <a:pt x="337" y="254"/>
                    <a:pt x="329" y="258"/>
                  </a:cubicBezTo>
                  <a:cubicBezTo>
                    <a:pt x="325" y="255"/>
                    <a:pt x="318" y="249"/>
                    <a:pt x="310" y="257"/>
                  </a:cubicBezTo>
                  <a:cubicBezTo>
                    <a:pt x="306" y="257"/>
                    <a:pt x="303" y="257"/>
                    <a:pt x="299" y="257"/>
                  </a:cubicBezTo>
                  <a:cubicBezTo>
                    <a:pt x="299" y="258"/>
                    <a:pt x="299" y="258"/>
                    <a:pt x="285" y="264"/>
                  </a:cubicBezTo>
                  <a:cubicBezTo>
                    <a:pt x="285" y="264"/>
                    <a:pt x="285" y="264"/>
                    <a:pt x="284" y="264"/>
                  </a:cubicBezTo>
                  <a:cubicBezTo>
                    <a:pt x="279" y="263"/>
                    <a:pt x="274" y="265"/>
                    <a:pt x="270" y="261"/>
                  </a:cubicBezTo>
                  <a:cubicBezTo>
                    <a:pt x="270" y="261"/>
                    <a:pt x="268" y="260"/>
                    <a:pt x="268" y="260"/>
                  </a:cubicBezTo>
                  <a:cubicBezTo>
                    <a:pt x="266" y="263"/>
                    <a:pt x="265" y="269"/>
                    <a:pt x="265" y="269"/>
                  </a:cubicBezTo>
                  <a:cubicBezTo>
                    <a:pt x="263" y="270"/>
                    <a:pt x="262" y="271"/>
                    <a:pt x="257" y="270"/>
                  </a:cubicBezTo>
                  <a:cubicBezTo>
                    <a:pt x="256" y="273"/>
                    <a:pt x="256" y="276"/>
                    <a:pt x="255" y="280"/>
                  </a:cubicBezTo>
                  <a:cubicBezTo>
                    <a:pt x="253" y="280"/>
                    <a:pt x="250" y="279"/>
                    <a:pt x="247" y="281"/>
                  </a:cubicBezTo>
                  <a:cubicBezTo>
                    <a:pt x="246" y="286"/>
                    <a:pt x="244" y="291"/>
                    <a:pt x="243" y="297"/>
                  </a:cubicBezTo>
                  <a:cubicBezTo>
                    <a:pt x="243" y="298"/>
                    <a:pt x="243" y="299"/>
                    <a:pt x="243" y="301"/>
                  </a:cubicBezTo>
                  <a:cubicBezTo>
                    <a:pt x="240" y="301"/>
                    <a:pt x="238" y="301"/>
                    <a:pt x="236" y="301"/>
                  </a:cubicBezTo>
                  <a:cubicBezTo>
                    <a:pt x="235" y="307"/>
                    <a:pt x="227" y="311"/>
                    <a:pt x="224" y="311"/>
                  </a:cubicBezTo>
                  <a:cubicBezTo>
                    <a:pt x="220" y="319"/>
                    <a:pt x="213" y="326"/>
                    <a:pt x="211" y="334"/>
                  </a:cubicBezTo>
                  <a:cubicBezTo>
                    <a:pt x="210" y="334"/>
                    <a:pt x="210" y="334"/>
                    <a:pt x="209" y="334"/>
                  </a:cubicBezTo>
                  <a:cubicBezTo>
                    <a:pt x="209" y="334"/>
                    <a:pt x="209" y="334"/>
                    <a:pt x="207" y="335"/>
                  </a:cubicBezTo>
                  <a:cubicBezTo>
                    <a:pt x="207" y="335"/>
                    <a:pt x="206" y="335"/>
                    <a:pt x="205" y="335"/>
                  </a:cubicBezTo>
                  <a:cubicBezTo>
                    <a:pt x="204" y="348"/>
                    <a:pt x="204" y="349"/>
                    <a:pt x="198" y="351"/>
                  </a:cubicBezTo>
                  <a:cubicBezTo>
                    <a:pt x="198" y="351"/>
                    <a:pt x="198" y="352"/>
                    <a:pt x="197" y="353"/>
                  </a:cubicBezTo>
                  <a:cubicBezTo>
                    <a:pt x="197" y="354"/>
                    <a:pt x="197" y="356"/>
                    <a:pt x="198" y="357"/>
                  </a:cubicBezTo>
                  <a:cubicBezTo>
                    <a:pt x="206" y="359"/>
                    <a:pt x="206" y="359"/>
                    <a:pt x="207" y="361"/>
                  </a:cubicBezTo>
                  <a:cubicBezTo>
                    <a:pt x="204" y="366"/>
                    <a:pt x="204" y="366"/>
                    <a:pt x="204" y="381"/>
                  </a:cubicBezTo>
                  <a:cubicBezTo>
                    <a:pt x="204" y="382"/>
                    <a:pt x="204" y="383"/>
                    <a:pt x="204" y="386"/>
                  </a:cubicBezTo>
                  <a:cubicBezTo>
                    <a:pt x="204" y="386"/>
                    <a:pt x="204" y="386"/>
                    <a:pt x="200" y="390"/>
                  </a:cubicBezTo>
                  <a:cubicBezTo>
                    <a:pt x="200" y="393"/>
                    <a:pt x="201" y="396"/>
                    <a:pt x="202" y="399"/>
                  </a:cubicBezTo>
                  <a:cubicBezTo>
                    <a:pt x="202" y="402"/>
                    <a:pt x="202" y="402"/>
                    <a:pt x="202" y="402"/>
                  </a:cubicBezTo>
                  <a:cubicBezTo>
                    <a:pt x="202" y="413"/>
                    <a:pt x="220" y="423"/>
                    <a:pt x="220" y="424"/>
                  </a:cubicBezTo>
                  <a:cubicBezTo>
                    <a:pt x="220" y="430"/>
                    <a:pt x="220" y="435"/>
                    <a:pt x="234" y="438"/>
                  </a:cubicBezTo>
                  <a:cubicBezTo>
                    <a:pt x="235" y="441"/>
                    <a:pt x="235" y="441"/>
                    <a:pt x="235" y="445"/>
                  </a:cubicBezTo>
                  <a:cubicBezTo>
                    <a:pt x="247" y="456"/>
                    <a:pt x="255" y="455"/>
                    <a:pt x="255" y="455"/>
                  </a:cubicBezTo>
                  <a:cubicBezTo>
                    <a:pt x="255" y="454"/>
                    <a:pt x="256" y="452"/>
                    <a:pt x="257" y="451"/>
                  </a:cubicBezTo>
                  <a:cubicBezTo>
                    <a:pt x="260" y="450"/>
                    <a:pt x="262" y="451"/>
                    <a:pt x="265" y="451"/>
                  </a:cubicBezTo>
                  <a:cubicBezTo>
                    <a:pt x="266" y="451"/>
                    <a:pt x="266" y="451"/>
                    <a:pt x="268" y="451"/>
                  </a:cubicBezTo>
                  <a:cubicBezTo>
                    <a:pt x="270" y="451"/>
                    <a:pt x="273" y="451"/>
                    <a:pt x="275" y="451"/>
                  </a:cubicBezTo>
                  <a:cubicBezTo>
                    <a:pt x="277" y="456"/>
                    <a:pt x="281" y="455"/>
                    <a:pt x="290" y="453"/>
                  </a:cubicBezTo>
                  <a:cubicBezTo>
                    <a:pt x="293" y="447"/>
                    <a:pt x="295" y="447"/>
                    <a:pt x="305" y="449"/>
                  </a:cubicBezTo>
                  <a:cubicBezTo>
                    <a:pt x="305" y="449"/>
                    <a:pt x="306" y="449"/>
                    <a:pt x="306" y="449"/>
                  </a:cubicBezTo>
                  <a:cubicBezTo>
                    <a:pt x="312" y="443"/>
                    <a:pt x="317" y="446"/>
                    <a:pt x="319" y="446"/>
                  </a:cubicBezTo>
                  <a:cubicBezTo>
                    <a:pt x="321" y="456"/>
                    <a:pt x="323" y="457"/>
                    <a:pt x="327" y="458"/>
                  </a:cubicBezTo>
                  <a:cubicBezTo>
                    <a:pt x="334" y="458"/>
                    <a:pt x="341" y="458"/>
                    <a:pt x="347" y="459"/>
                  </a:cubicBezTo>
                  <a:cubicBezTo>
                    <a:pt x="347" y="461"/>
                    <a:pt x="347" y="463"/>
                    <a:pt x="347" y="467"/>
                  </a:cubicBezTo>
                  <a:cubicBezTo>
                    <a:pt x="347" y="467"/>
                    <a:pt x="345" y="485"/>
                    <a:pt x="343" y="489"/>
                  </a:cubicBezTo>
                  <a:cubicBezTo>
                    <a:pt x="342" y="489"/>
                    <a:pt x="341" y="489"/>
                    <a:pt x="341" y="489"/>
                  </a:cubicBezTo>
                  <a:cubicBezTo>
                    <a:pt x="340" y="490"/>
                    <a:pt x="340" y="491"/>
                    <a:pt x="340" y="491"/>
                  </a:cubicBezTo>
                  <a:cubicBezTo>
                    <a:pt x="355" y="500"/>
                    <a:pt x="356" y="518"/>
                    <a:pt x="365" y="531"/>
                  </a:cubicBezTo>
                  <a:cubicBezTo>
                    <a:pt x="364" y="532"/>
                    <a:pt x="364" y="533"/>
                    <a:pt x="364" y="533"/>
                  </a:cubicBezTo>
                  <a:cubicBezTo>
                    <a:pt x="364" y="534"/>
                    <a:pt x="364" y="535"/>
                    <a:pt x="364" y="536"/>
                  </a:cubicBezTo>
                  <a:cubicBezTo>
                    <a:pt x="364" y="540"/>
                    <a:pt x="365" y="540"/>
                    <a:pt x="367" y="541"/>
                  </a:cubicBezTo>
                  <a:cubicBezTo>
                    <a:pt x="367" y="553"/>
                    <a:pt x="357" y="562"/>
                    <a:pt x="356" y="574"/>
                  </a:cubicBezTo>
                  <a:cubicBezTo>
                    <a:pt x="356" y="580"/>
                    <a:pt x="357" y="580"/>
                    <a:pt x="361" y="583"/>
                  </a:cubicBezTo>
                  <a:cubicBezTo>
                    <a:pt x="361" y="589"/>
                    <a:pt x="361" y="591"/>
                    <a:pt x="366" y="594"/>
                  </a:cubicBezTo>
                  <a:cubicBezTo>
                    <a:pt x="368" y="603"/>
                    <a:pt x="368" y="603"/>
                    <a:pt x="370" y="604"/>
                  </a:cubicBezTo>
                  <a:cubicBezTo>
                    <a:pt x="370" y="607"/>
                    <a:pt x="369" y="610"/>
                    <a:pt x="369" y="613"/>
                  </a:cubicBezTo>
                  <a:cubicBezTo>
                    <a:pt x="369" y="614"/>
                    <a:pt x="375" y="632"/>
                    <a:pt x="382" y="639"/>
                  </a:cubicBezTo>
                  <a:cubicBezTo>
                    <a:pt x="381" y="642"/>
                    <a:pt x="381" y="642"/>
                    <a:pt x="383" y="645"/>
                  </a:cubicBezTo>
                  <a:cubicBezTo>
                    <a:pt x="383" y="646"/>
                    <a:pt x="383" y="646"/>
                    <a:pt x="383" y="647"/>
                  </a:cubicBezTo>
                  <a:cubicBezTo>
                    <a:pt x="382" y="648"/>
                    <a:pt x="380" y="649"/>
                    <a:pt x="380" y="650"/>
                  </a:cubicBezTo>
                  <a:cubicBezTo>
                    <a:pt x="380" y="650"/>
                    <a:pt x="381" y="651"/>
                    <a:pt x="381" y="651"/>
                  </a:cubicBezTo>
                  <a:cubicBezTo>
                    <a:pt x="382" y="651"/>
                    <a:pt x="383" y="651"/>
                    <a:pt x="383" y="651"/>
                  </a:cubicBezTo>
                  <a:cubicBezTo>
                    <a:pt x="383" y="654"/>
                    <a:pt x="383" y="654"/>
                    <a:pt x="386" y="656"/>
                  </a:cubicBezTo>
                  <a:cubicBezTo>
                    <a:pt x="389" y="656"/>
                    <a:pt x="391" y="656"/>
                    <a:pt x="394" y="656"/>
                  </a:cubicBezTo>
                  <a:cubicBezTo>
                    <a:pt x="398" y="655"/>
                    <a:pt x="398" y="655"/>
                    <a:pt x="401" y="654"/>
                  </a:cubicBezTo>
                  <a:cubicBezTo>
                    <a:pt x="404" y="654"/>
                    <a:pt x="408" y="654"/>
                    <a:pt x="412" y="653"/>
                  </a:cubicBezTo>
                  <a:cubicBezTo>
                    <a:pt x="413" y="653"/>
                    <a:pt x="413" y="652"/>
                    <a:pt x="413" y="651"/>
                  </a:cubicBezTo>
                  <a:cubicBezTo>
                    <a:pt x="422" y="650"/>
                    <a:pt x="422" y="650"/>
                    <a:pt x="424" y="647"/>
                  </a:cubicBezTo>
                  <a:cubicBezTo>
                    <a:pt x="424" y="647"/>
                    <a:pt x="451" y="634"/>
                    <a:pt x="448" y="620"/>
                  </a:cubicBezTo>
                  <a:cubicBezTo>
                    <a:pt x="448" y="619"/>
                    <a:pt x="460" y="612"/>
                    <a:pt x="465" y="610"/>
                  </a:cubicBezTo>
                  <a:cubicBezTo>
                    <a:pt x="466" y="606"/>
                    <a:pt x="466" y="606"/>
                    <a:pt x="464" y="592"/>
                  </a:cubicBezTo>
                  <a:cubicBezTo>
                    <a:pt x="476" y="582"/>
                    <a:pt x="492" y="578"/>
                    <a:pt x="500" y="564"/>
                  </a:cubicBezTo>
                  <a:cubicBezTo>
                    <a:pt x="500" y="563"/>
                    <a:pt x="501" y="562"/>
                    <a:pt x="501" y="560"/>
                  </a:cubicBezTo>
                  <a:cubicBezTo>
                    <a:pt x="502" y="558"/>
                    <a:pt x="502" y="557"/>
                    <a:pt x="501" y="555"/>
                  </a:cubicBezTo>
                  <a:cubicBezTo>
                    <a:pt x="502" y="551"/>
                    <a:pt x="503" y="547"/>
                    <a:pt x="503" y="542"/>
                  </a:cubicBezTo>
                  <a:cubicBezTo>
                    <a:pt x="499" y="535"/>
                    <a:pt x="505" y="528"/>
                    <a:pt x="502" y="521"/>
                  </a:cubicBezTo>
                  <a:cubicBezTo>
                    <a:pt x="502" y="519"/>
                    <a:pt x="502" y="519"/>
                    <a:pt x="502" y="519"/>
                  </a:cubicBezTo>
                  <a:cubicBezTo>
                    <a:pt x="515" y="479"/>
                    <a:pt x="568" y="470"/>
                    <a:pt x="577" y="426"/>
                  </a:cubicBezTo>
                  <a:moveTo>
                    <a:pt x="133" y="516"/>
                  </a:moveTo>
                  <a:cubicBezTo>
                    <a:pt x="132" y="514"/>
                    <a:pt x="129" y="503"/>
                    <a:pt x="124" y="501"/>
                  </a:cubicBezTo>
                  <a:cubicBezTo>
                    <a:pt x="123" y="501"/>
                    <a:pt x="122" y="501"/>
                    <a:pt x="120" y="501"/>
                  </a:cubicBezTo>
                  <a:cubicBezTo>
                    <a:pt x="114" y="498"/>
                    <a:pt x="113" y="486"/>
                    <a:pt x="105" y="490"/>
                  </a:cubicBezTo>
                  <a:cubicBezTo>
                    <a:pt x="103" y="490"/>
                    <a:pt x="101" y="490"/>
                    <a:pt x="99" y="489"/>
                  </a:cubicBezTo>
                  <a:cubicBezTo>
                    <a:pt x="96" y="486"/>
                    <a:pt x="96" y="486"/>
                    <a:pt x="93" y="486"/>
                  </a:cubicBezTo>
                  <a:cubicBezTo>
                    <a:pt x="93" y="487"/>
                    <a:pt x="93" y="489"/>
                    <a:pt x="93" y="490"/>
                  </a:cubicBezTo>
                  <a:cubicBezTo>
                    <a:pt x="89" y="489"/>
                    <a:pt x="89" y="488"/>
                    <a:pt x="89" y="486"/>
                  </a:cubicBezTo>
                  <a:cubicBezTo>
                    <a:pt x="89" y="486"/>
                    <a:pt x="90" y="485"/>
                    <a:pt x="90" y="485"/>
                  </a:cubicBezTo>
                  <a:cubicBezTo>
                    <a:pt x="83" y="478"/>
                    <a:pt x="82" y="478"/>
                    <a:pt x="80" y="478"/>
                  </a:cubicBezTo>
                  <a:cubicBezTo>
                    <a:pt x="80" y="478"/>
                    <a:pt x="80" y="478"/>
                    <a:pt x="79" y="477"/>
                  </a:cubicBezTo>
                  <a:cubicBezTo>
                    <a:pt x="77" y="475"/>
                    <a:pt x="77" y="475"/>
                    <a:pt x="74" y="476"/>
                  </a:cubicBezTo>
                  <a:cubicBezTo>
                    <a:pt x="75" y="477"/>
                    <a:pt x="75" y="479"/>
                    <a:pt x="76" y="481"/>
                  </a:cubicBezTo>
                  <a:cubicBezTo>
                    <a:pt x="75" y="481"/>
                    <a:pt x="74" y="481"/>
                    <a:pt x="73" y="481"/>
                  </a:cubicBezTo>
                  <a:cubicBezTo>
                    <a:pt x="73" y="480"/>
                    <a:pt x="73" y="479"/>
                    <a:pt x="72" y="478"/>
                  </a:cubicBezTo>
                  <a:cubicBezTo>
                    <a:pt x="72" y="477"/>
                    <a:pt x="73" y="476"/>
                    <a:pt x="73" y="475"/>
                  </a:cubicBezTo>
                  <a:cubicBezTo>
                    <a:pt x="73" y="475"/>
                    <a:pt x="73" y="474"/>
                    <a:pt x="73" y="474"/>
                  </a:cubicBezTo>
                  <a:cubicBezTo>
                    <a:pt x="73" y="472"/>
                    <a:pt x="73" y="472"/>
                    <a:pt x="68" y="470"/>
                  </a:cubicBezTo>
                  <a:cubicBezTo>
                    <a:pt x="68" y="470"/>
                    <a:pt x="68" y="470"/>
                    <a:pt x="68" y="470"/>
                  </a:cubicBezTo>
                  <a:cubicBezTo>
                    <a:pt x="68" y="470"/>
                    <a:pt x="67" y="470"/>
                    <a:pt x="66" y="470"/>
                  </a:cubicBezTo>
                  <a:cubicBezTo>
                    <a:pt x="67" y="474"/>
                    <a:pt x="67" y="474"/>
                    <a:pt x="67" y="475"/>
                  </a:cubicBezTo>
                  <a:cubicBezTo>
                    <a:pt x="66" y="475"/>
                    <a:pt x="65" y="475"/>
                    <a:pt x="65" y="475"/>
                  </a:cubicBezTo>
                  <a:cubicBezTo>
                    <a:pt x="65" y="474"/>
                    <a:pt x="64" y="473"/>
                    <a:pt x="64" y="472"/>
                  </a:cubicBezTo>
                  <a:cubicBezTo>
                    <a:pt x="65" y="471"/>
                    <a:pt x="66" y="470"/>
                    <a:pt x="66" y="469"/>
                  </a:cubicBezTo>
                  <a:cubicBezTo>
                    <a:pt x="65" y="461"/>
                    <a:pt x="65" y="461"/>
                    <a:pt x="64" y="459"/>
                  </a:cubicBezTo>
                  <a:cubicBezTo>
                    <a:pt x="64" y="459"/>
                    <a:pt x="63" y="459"/>
                    <a:pt x="62" y="459"/>
                  </a:cubicBezTo>
                  <a:cubicBezTo>
                    <a:pt x="62" y="457"/>
                    <a:pt x="62" y="454"/>
                    <a:pt x="61" y="451"/>
                  </a:cubicBezTo>
                  <a:cubicBezTo>
                    <a:pt x="59" y="446"/>
                    <a:pt x="55" y="442"/>
                    <a:pt x="52" y="437"/>
                  </a:cubicBezTo>
                  <a:cubicBezTo>
                    <a:pt x="51" y="437"/>
                    <a:pt x="50" y="436"/>
                    <a:pt x="49" y="436"/>
                  </a:cubicBezTo>
                  <a:cubicBezTo>
                    <a:pt x="49" y="435"/>
                    <a:pt x="48" y="435"/>
                    <a:pt x="48" y="434"/>
                  </a:cubicBezTo>
                  <a:cubicBezTo>
                    <a:pt x="47" y="435"/>
                    <a:pt x="45" y="435"/>
                    <a:pt x="45" y="435"/>
                  </a:cubicBezTo>
                  <a:cubicBezTo>
                    <a:pt x="44" y="435"/>
                    <a:pt x="44" y="435"/>
                    <a:pt x="44" y="435"/>
                  </a:cubicBezTo>
                  <a:cubicBezTo>
                    <a:pt x="44" y="435"/>
                    <a:pt x="34" y="422"/>
                    <a:pt x="32" y="419"/>
                  </a:cubicBezTo>
                  <a:cubicBezTo>
                    <a:pt x="32" y="419"/>
                    <a:pt x="32" y="418"/>
                    <a:pt x="31" y="417"/>
                  </a:cubicBezTo>
                  <a:cubicBezTo>
                    <a:pt x="30" y="415"/>
                    <a:pt x="30" y="415"/>
                    <a:pt x="30" y="412"/>
                  </a:cubicBezTo>
                  <a:cubicBezTo>
                    <a:pt x="30" y="412"/>
                    <a:pt x="30" y="412"/>
                    <a:pt x="29" y="412"/>
                  </a:cubicBezTo>
                  <a:cubicBezTo>
                    <a:pt x="29" y="412"/>
                    <a:pt x="28" y="413"/>
                    <a:pt x="28" y="413"/>
                  </a:cubicBezTo>
                  <a:cubicBezTo>
                    <a:pt x="27" y="412"/>
                    <a:pt x="27" y="412"/>
                    <a:pt x="26" y="408"/>
                  </a:cubicBezTo>
                  <a:cubicBezTo>
                    <a:pt x="26" y="408"/>
                    <a:pt x="27" y="407"/>
                    <a:pt x="27" y="407"/>
                  </a:cubicBezTo>
                  <a:cubicBezTo>
                    <a:pt x="26" y="406"/>
                    <a:pt x="26" y="405"/>
                    <a:pt x="25" y="404"/>
                  </a:cubicBezTo>
                  <a:cubicBezTo>
                    <a:pt x="24" y="406"/>
                    <a:pt x="24" y="406"/>
                    <a:pt x="24" y="406"/>
                  </a:cubicBezTo>
                  <a:cubicBezTo>
                    <a:pt x="24" y="406"/>
                    <a:pt x="24" y="406"/>
                    <a:pt x="24" y="406"/>
                  </a:cubicBezTo>
                  <a:cubicBezTo>
                    <a:pt x="23" y="405"/>
                    <a:pt x="22" y="405"/>
                    <a:pt x="22" y="405"/>
                  </a:cubicBezTo>
                  <a:cubicBezTo>
                    <a:pt x="22" y="406"/>
                    <a:pt x="22" y="407"/>
                    <a:pt x="22" y="409"/>
                  </a:cubicBezTo>
                  <a:cubicBezTo>
                    <a:pt x="21" y="409"/>
                    <a:pt x="21" y="409"/>
                    <a:pt x="21" y="410"/>
                  </a:cubicBezTo>
                  <a:cubicBezTo>
                    <a:pt x="20" y="406"/>
                    <a:pt x="20" y="406"/>
                    <a:pt x="18" y="405"/>
                  </a:cubicBezTo>
                  <a:cubicBezTo>
                    <a:pt x="18" y="405"/>
                    <a:pt x="17" y="405"/>
                    <a:pt x="16" y="405"/>
                  </a:cubicBezTo>
                  <a:cubicBezTo>
                    <a:pt x="16" y="404"/>
                    <a:pt x="15" y="404"/>
                    <a:pt x="15" y="403"/>
                  </a:cubicBezTo>
                  <a:cubicBezTo>
                    <a:pt x="15" y="402"/>
                    <a:pt x="15" y="401"/>
                    <a:pt x="14" y="399"/>
                  </a:cubicBezTo>
                  <a:cubicBezTo>
                    <a:pt x="13" y="398"/>
                    <a:pt x="12" y="397"/>
                    <a:pt x="12" y="396"/>
                  </a:cubicBezTo>
                  <a:cubicBezTo>
                    <a:pt x="12" y="396"/>
                    <a:pt x="12" y="409"/>
                    <a:pt x="11" y="413"/>
                  </a:cubicBezTo>
                  <a:cubicBezTo>
                    <a:pt x="9" y="402"/>
                    <a:pt x="10" y="396"/>
                    <a:pt x="10" y="393"/>
                  </a:cubicBezTo>
                  <a:cubicBezTo>
                    <a:pt x="10" y="392"/>
                    <a:pt x="10" y="392"/>
                    <a:pt x="10" y="392"/>
                  </a:cubicBezTo>
                  <a:cubicBezTo>
                    <a:pt x="10" y="392"/>
                    <a:pt x="10" y="392"/>
                    <a:pt x="9" y="392"/>
                  </a:cubicBezTo>
                  <a:cubicBezTo>
                    <a:pt x="9" y="394"/>
                    <a:pt x="9" y="394"/>
                    <a:pt x="9" y="397"/>
                  </a:cubicBezTo>
                  <a:cubicBezTo>
                    <a:pt x="8" y="397"/>
                    <a:pt x="8" y="397"/>
                    <a:pt x="7" y="398"/>
                  </a:cubicBezTo>
                  <a:cubicBezTo>
                    <a:pt x="7" y="399"/>
                    <a:pt x="6" y="401"/>
                    <a:pt x="6" y="401"/>
                  </a:cubicBezTo>
                  <a:cubicBezTo>
                    <a:pt x="6" y="404"/>
                    <a:pt x="6" y="406"/>
                    <a:pt x="6" y="410"/>
                  </a:cubicBezTo>
                  <a:cubicBezTo>
                    <a:pt x="2" y="424"/>
                    <a:pt x="12" y="436"/>
                    <a:pt x="10" y="449"/>
                  </a:cubicBezTo>
                  <a:cubicBezTo>
                    <a:pt x="11" y="454"/>
                    <a:pt x="11" y="454"/>
                    <a:pt x="11" y="456"/>
                  </a:cubicBezTo>
                  <a:cubicBezTo>
                    <a:pt x="12" y="461"/>
                    <a:pt x="12" y="461"/>
                    <a:pt x="13" y="465"/>
                  </a:cubicBezTo>
                  <a:cubicBezTo>
                    <a:pt x="13" y="465"/>
                    <a:pt x="13" y="465"/>
                    <a:pt x="13" y="466"/>
                  </a:cubicBezTo>
                  <a:cubicBezTo>
                    <a:pt x="16" y="475"/>
                    <a:pt x="16" y="475"/>
                    <a:pt x="16" y="476"/>
                  </a:cubicBezTo>
                  <a:cubicBezTo>
                    <a:pt x="17" y="477"/>
                    <a:pt x="17" y="478"/>
                    <a:pt x="17" y="479"/>
                  </a:cubicBezTo>
                  <a:cubicBezTo>
                    <a:pt x="17" y="479"/>
                    <a:pt x="18" y="484"/>
                    <a:pt x="21" y="492"/>
                  </a:cubicBezTo>
                  <a:cubicBezTo>
                    <a:pt x="21" y="493"/>
                    <a:pt x="21" y="493"/>
                    <a:pt x="22" y="494"/>
                  </a:cubicBezTo>
                  <a:cubicBezTo>
                    <a:pt x="25" y="502"/>
                    <a:pt x="28" y="509"/>
                    <a:pt x="32" y="517"/>
                  </a:cubicBezTo>
                  <a:cubicBezTo>
                    <a:pt x="32" y="518"/>
                    <a:pt x="32" y="519"/>
                    <a:pt x="33" y="520"/>
                  </a:cubicBezTo>
                  <a:cubicBezTo>
                    <a:pt x="38" y="531"/>
                    <a:pt x="50" y="555"/>
                    <a:pt x="61" y="564"/>
                  </a:cubicBezTo>
                  <a:cubicBezTo>
                    <a:pt x="64" y="567"/>
                    <a:pt x="66" y="571"/>
                    <a:pt x="68" y="575"/>
                  </a:cubicBezTo>
                  <a:cubicBezTo>
                    <a:pt x="69" y="576"/>
                    <a:pt x="70" y="577"/>
                    <a:pt x="70" y="578"/>
                  </a:cubicBezTo>
                  <a:cubicBezTo>
                    <a:pt x="70" y="579"/>
                    <a:pt x="70" y="579"/>
                    <a:pt x="70" y="579"/>
                  </a:cubicBezTo>
                  <a:cubicBezTo>
                    <a:pt x="71" y="579"/>
                    <a:pt x="71" y="579"/>
                    <a:pt x="72" y="580"/>
                  </a:cubicBezTo>
                  <a:cubicBezTo>
                    <a:pt x="72" y="581"/>
                    <a:pt x="72" y="581"/>
                    <a:pt x="73" y="582"/>
                  </a:cubicBezTo>
                  <a:cubicBezTo>
                    <a:pt x="73" y="582"/>
                    <a:pt x="73" y="582"/>
                    <a:pt x="73" y="583"/>
                  </a:cubicBezTo>
                  <a:cubicBezTo>
                    <a:pt x="75" y="586"/>
                    <a:pt x="75" y="586"/>
                    <a:pt x="76" y="587"/>
                  </a:cubicBezTo>
                  <a:cubicBezTo>
                    <a:pt x="76" y="587"/>
                    <a:pt x="76" y="587"/>
                    <a:pt x="76" y="587"/>
                  </a:cubicBezTo>
                  <a:cubicBezTo>
                    <a:pt x="77" y="588"/>
                    <a:pt x="77" y="588"/>
                    <a:pt x="78" y="590"/>
                  </a:cubicBezTo>
                  <a:cubicBezTo>
                    <a:pt x="78" y="590"/>
                    <a:pt x="79" y="591"/>
                    <a:pt x="79" y="591"/>
                  </a:cubicBezTo>
                  <a:cubicBezTo>
                    <a:pt x="79" y="592"/>
                    <a:pt x="79" y="592"/>
                    <a:pt x="79" y="592"/>
                  </a:cubicBezTo>
                  <a:cubicBezTo>
                    <a:pt x="79" y="592"/>
                    <a:pt x="80" y="592"/>
                    <a:pt x="80" y="592"/>
                  </a:cubicBezTo>
                  <a:cubicBezTo>
                    <a:pt x="81" y="594"/>
                    <a:pt x="81" y="595"/>
                    <a:pt x="83" y="597"/>
                  </a:cubicBezTo>
                  <a:cubicBezTo>
                    <a:pt x="83" y="597"/>
                    <a:pt x="84" y="598"/>
                    <a:pt x="84" y="598"/>
                  </a:cubicBezTo>
                  <a:cubicBezTo>
                    <a:pt x="84" y="598"/>
                    <a:pt x="84" y="599"/>
                    <a:pt x="85" y="599"/>
                  </a:cubicBezTo>
                  <a:cubicBezTo>
                    <a:pt x="87" y="602"/>
                    <a:pt x="89" y="606"/>
                    <a:pt x="92" y="609"/>
                  </a:cubicBezTo>
                  <a:cubicBezTo>
                    <a:pt x="92" y="609"/>
                    <a:pt x="100" y="619"/>
                    <a:pt x="102" y="622"/>
                  </a:cubicBezTo>
                  <a:cubicBezTo>
                    <a:pt x="103" y="622"/>
                    <a:pt x="103" y="623"/>
                    <a:pt x="103" y="623"/>
                  </a:cubicBezTo>
                  <a:cubicBezTo>
                    <a:pt x="110" y="630"/>
                    <a:pt x="117" y="637"/>
                    <a:pt x="123" y="644"/>
                  </a:cubicBezTo>
                  <a:cubicBezTo>
                    <a:pt x="124" y="645"/>
                    <a:pt x="124" y="645"/>
                    <a:pt x="126" y="647"/>
                  </a:cubicBezTo>
                  <a:cubicBezTo>
                    <a:pt x="126" y="647"/>
                    <a:pt x="127" y="648"/>
                    <a:pt x="127" y="648"/>
                  </a:cubicBezTo>
                  <a:cubicBezTo>
                    <a:pt x="148" y="666"/>
                    <a:pt x="148" y="666"/>
                    <a:pt x="152" y="669"/>
                  </a:cubicBezTo>
                  <a:cubicBezTo>
                    <a:pt x="156" y="672"/>
                    <a:pt x="160" y="675"/>
                    <a:pt x="165" y="678"/>
                  </a:cubicBezTo>
                  <a:cubicBezTo>
                    <a:pt x="165" y="678"/>
                    <a:pt x="165" y="678"/>
                    <a:pt x="165" y="678"/>
                  </a:cubicBezTo>
                  <a:cubicBezTo>
                    <a:pt x="156" y="672"/>
                    <a:pt x="156" y="672"/>
                    <a:pt x="156" y="672"/>
                  </a:cubicBezTo>
                  <a:cubicBezTo>
                    <a:pt x="157" y="672"/>
                    <a:pt x="157" y="672"/>
                    <a:pt x="157" y="672"/>
                  </a:cubicBezTo>
                  <a:cubicBezTo>
                    <a:pt x="158" y="673"/>
                    <a:pt x="159" y="674"/>
                    <a:pt x="161" y="675"/>
                  </a:cubicBezTo>
                  <a:cubicBezTo>
                    <a:pt x="161" y="675"/>
                    <a:pt x="161" y="676"/>
                    <a:pt x="162" y="676"/>
                  </a:cubicBezTo>
                  <a:cubicBezTo>
                    <a:pt x="163" y="677"/>
                    <a:pt x="165" y="678"/>
                    <a:pt x="167" y="680"/>
                  </a:cubicBezTo>
                  <a:cubicBezTo>
                    <a:pt x="169" y="681"/>
                    <a:pt x="169" y="681"/>
                    <a:pt x="178" y="687"/>
                  </a:cubicBezTo>
                  <a:cubicBezTo>
                    <a:pt x="177" y="686"/>
                    <a:pt x="175" y="685"/>
                    <a:pt x="174" y="685"/>
                  </a:cubicBezTo>
                  <a:cubicBezTo>
                    <a:pt x="174" y="684"/>
                    <a:pt x="174" y="684"/>
                    <a:pt x="173" y="684"/>
                  </a:cubicBezTo>
                  <a:cubicBezTo>
                    <a:pt x="172" y="683"/>
                    <a:pt x="172" y="683"/>
                    <a:pt x="171" y="683"/>
                  </a:cubicBezTo>
                  <a:cubicBezTo>
                    <a:pt x="172" y="683"/>
                    <a:pt x="172" y="683"/>
                    <a:pt x="172" y="683"/>
                  </a:cubicBezTo>
                  <a:cubicBezTo>
                    <a:pt x="173" y="684"/>
                    <a:pt x="174" y="684"/>
                    <a:pt x="175" y="685"/>
                  </a:cubicBezTo>
                  <a:cubicBezTo>
                    <a:pt x="177" y="686"/>
                    <a:pt x="180" y="688"/>
                    <a:pt x="182" y="689"/>
                  </a:cubicBezTo>
                  <a:cubicBezTo>
                    <a:pt x="181" y="689"/>
                    <a:pt x="179" y="688"/>
                    <a:pt x="178" y="687"/>
                  </a:cubicBezTo>
                  <a:cubicBezTo>
                    <a:pt x="179" y="688"/>
                    <a:pt x="180" y="688"/>
                    <a:pt x="181" y="689"/>
                  </a:cubicBezTo>
                  <a:cubicBezTo>
                    <a:pt x="186" y="692"/>
                    <a:pt x="191" y="695"/>
                    <a:pt x="196" y="698"/>
                  </a:cubicBezTo>
                  <a:cubicBezTo>
                    <a:pt x="197" y="698"/>
                    <a:pt x="197" y="698"/>
                    <a:pt x="198" y="699"/>
                  </a:cubicBezTo>
                  <a:cubicBezTo>
                    <a:pt x="199" y="700"/>
                    <a:pt x="201" y="700"/>
                    <a:pt x="202" y="701"/>
                  </a:cubicBezTo>
                  <a:cubicBezTo>
                    <a:pt x="203" y="701"/>
                    <a:pt x="203" y="701"/>
                    <a:pt x="203" y="702"/>
                  </a:cubicBezTo>
                  <a:cubicBezTo>
                    <a:pt x="207" y="703"/>
                    <a:pt x="210" y="705"/>
                    <a:pt x="213" y="706"/>
                  </a:cubicBezTo>
                  <a:cubicBezTo>
                    <a:pt x="214" y="707"/>
                    <a:pt x="214" y="707"/>
                    <a:pt x="214" y="707"/>
                  </a:cubicBezTo>
                  <a:cubicBezTo>
                    <a:pt x="215" y="707"/>
                    <a:pt x="215" y="707"/>
                    <a:pt x="215" y="707"/>
                  </a:cubicBezTo>
                  <a:cubicBezTo>
                    <a:pt x="215" y="708"/>
                    <a:pt x="215" y="708"/>
                    <a:pt x="215" y="708"/>
                  </a:cubicBezTo>
                  <a:cubicBezTo>
                    <a:pt x="219" y="709"/>
                    <a:pt x="219" y="709"/>
                    <a:pt x="220" y="710"/>
                  </a:cubicBezTo>
                  <a:cubicBezTo>
                    <a:pt x="221" y="710"/>
                    <a:pt x="221" y="710"/>
                    <a:pt x="221" y="710"/>
                  </a:cubicBezTo>
                  <a:cubicBezTo>
                    <a:pt x="228" y="713"/>
                    <a:pt x="237" y="717"/>
                    <a:pt x="237" y="717"/>
                  </a:cubicBezTo>
                  <a:cubicBezTo>
                    <a:pt x="237" y="717"/>
                    <a:pt x="238" y="717"/>
                    <a:pt x="238" y="717"/>
                  </a:cubicBezTo>
                  <a:cubicBezTo>
                    <a:pt x="240" y="718"/>
                    <a:pt x="240" y="718"/>
                    <a:pt x="243" y="719"/>
                  </a:cubicBezTo>
                  <a:cubicBezTo>
                    <a:pt x="243" y="719"/>
                    <a:pt x="243" y="719"/>
                    <a:pt x="245" y="719"/>
                  </a:cubicBezTo>
                  <a:cubicBezTo>
                    <a:pt x="245" y="719"/>
                    <a:pt x="245" y="719"/>
                    <a:pt x="245" y="719"/>
                  </a:cubicBezTo>
                  <a:cubicBezTo>
                    <a:pt x="241" y="717"/>
                    <a:pt x="241" y="717"/>
                    <a:pt x="239" y="717"/>
                  </a:cubicBezTo>
                  <a:cubicBezTo>
                    <a:pt x="238" y="717"/>
                    <a:pt x="238" y="716"/>
                    <a:pt x="236" y="716"/>
                  </a:cubicBezTo>
                  <a:cubicBezTo>
                    <a:pt x="236" y="716"/>
                    <a:pt x="230" y="713"/>
                    <a:pt x="227" y="712"/>
                  </a:cubicBezTo>
                  <a:cubicBezTo>
                    <a:pt x="226" y="712"/>
                    <a:pt x="226" y="712"/>
                    <a:pt x="225" y="711"/>
                  </a:cubicBezTo>
                  <a:cubicBezTo>
                    <a:pt x="218" y="708"/>
                    <a:pt x="218" y="708"/>
                    <a:pt x="217" y="707"/>
                  </a:cubicBezTo>
                  <a:cubicBezTo>
                    <a:pt x="217" y="707"/>
                    <a:pt x="216" y="707"/>
                    <a:pt x="215" y="706"/>
                  </a:cubicBezTo>
                  <a:cubicBezTo>
                    <a:pt x="214" y="706"/>
                    <a:pt x="212" y="705"/>
                    <a:pt x="210" y="704"/>
                  </a:cubicBezTo>
                  <a:cubicBezTo>
                    <a:pt x="210" y="704"/>
                    <a:pt x="209" y="704"/>
                    <a:pt x="209" y="703"/>
                  </a:cubicBezTo>
                  <a:cubicBezTo>
                    <a:pt x="209" y="703"/>
                    <a:pt x="209" y="704"/>
                    <a:pt x="208" y="703"/>
                  </a:cubicBezTo>
                  <a:cubicBezTo>
                    <a:pt x="203" y="700"/>
                    <a:pt x="196" y="695"/>
                    <a:pt x="196" y="695"/>
                  </a:cubicBezTo>
                  <a:cubicBezTo>
                    <a:pt x="195" y="695"/>
                    <a:pt x="194" y="694"/>
                    <a:pt x="194" y="694"/>
                  </a:cubicBezTo>
                  <a:cubicBezTo>
                    <a:pt x="193" y="694"/>
                    <a:pt x="193" y="694"/>
                    <a:pt x="192" y="693"/>
                  </a:cubicBezTo>
                  <a:cubicBezTo>
                    <a:pt x="190" y="692"/>
                    <a:pt x="187" y="691"/>
                    <a:pt x="184" y="689"/>
                  </a:cubicBezTo>
                  <a:cubicBezTo>
                    <a:pt x="184" y="689"/>
                    <a:pt x="184" y="689"/>
                    <a:pt x="183" y="688"/>
                  </a:cubicBezTo>
                  <a:cubicBezTo>
                    <a:pt x="182" y="688"/>
                    <a:pt x="181" y="687"/>
                    <a:pt x="180" y="686"/>
                  </a:cubicBezTo>
                  <a:cubicBezTo>
                    <a:pt x="181" y="686"/>
                    <a:pt x="181" y="686"/>
                    <a:pt x="182" y="686"/>
                  </a:cubicBezTo>
                  <a:cubicBezTo>
                    <a:pt x="180" y="685"/>
                    <a:pt x="178" y="684"/>
                    <a:pt x="176" y="682"/>
                  </a:cubicBezTo>
                  <a:cubicBezTo>
                    <a:pt x="173" y="680"/>
                    <a:pt x="171" y="678"/>
                    <a:pt x="168" y="676"/>
                  </a:cubicBezTo>
                  <a:cubicBezTo>
                    <a:pt x="168" y="675"/>
                    <a:pt x="168" y="675"/>
                    <a:pt x="166" y="674"/>
                  </a:cubicBezTo>
                  <a:cubicBezTo>
                    <a:pt x="166" y="674"/>
                    <a:pt x="166" y="674"/>
                    <a:pt x="166" y="674"/>
                  </a:cubicBezTo>
                  <a:cubicBezTo>
                    <a:pt x="166" y="674"/>
                    <a:pt x="166" y="674"/>
                    <a:pt x="166" y="674"/>
                  </a:cubicBezTo>
                  <a:cubicBezTo>
                    <a:pt x="166" y="674"/>
                    <a:pt x="166" y="674"/>
                    <a:pt x="166" y="674"/>
                  </a:cubicBezTo>
                  <a:cubicBezTo>
                    <a:pt x="166" y="674"/>
                    <a:pt x="166" y="674"/>
                    <a:pt x="166" y="674"/>
                  </a:cubicBezTo>
                  <a:cubicBezTo>
                    <a:pt x="166" y="674"/>
                    <a:pt x="166" y="674"/>
                    <a:pt x="166" y="674"/>
                  </a:cubicBezTo>
                  <a:cubicBezTo>
                    <a:pt x="166" y="674"/>
                    <a:pt x="166" y="674"/>
                    <a:pt x="166" y="674"/>
                  </a:cubicBezTo>
                  <a:cubicBezTo>
                    <a:pt x="166" y="674"/>
                    <a:pt x="166" y="674"/>
                    <a:pt x="166" y="674"/>
                  </a:cubicBezTo>
                  <a:cubicBezTo>
                    <a:pt x="166" y="674"/>
                    <a:pt x="166" y="674"/>
                    <a:pt x="167" y="675"/>
                  </a:cubicBezTo>
                  <a:cubicBezTo>
                    <a:pt x="165" y="675"/>
                    <a:pt x="165" y="675"/>
                    <a:pt x="161" y="671"/>
                  </a:cubicBezTo>
                  <a:cubicBezTo>
                    <a:pt x="160" y="671"/>
                    <a:pt x="159" y="670"/>
                    <a:pt x="158" y="669"/>
                  </a:cubicBezTo>
                  <a:cubicBezTo>
                    <a:pt x="158" y="669"/>
                    <a:pt x="158" y="669"/>
                    <a:pt x="160" y="670"/>
                  </a:cubicBezTo>
                  <a:cubicBezTo>
                    <a:pt x="161" y="670"/>
                    <a:pt x="161" y="671"/>
                    <a:pt x="162" y="671"/>
                  </a:cubicBezTo>
                  <a:cubicBezTo>
                    <a:pt x="162" y="671"/>
                    <a:pt x="163" y="671"/>
                    <a:pt x="163" y="671"/>
                  </a:cubicBezTo>
                  <a:cubicBezTo>
                    <a:pt x="162" y="670"/>
                    <a:pt x="162" y="670"/>
                    <a:pt x="161" y="670"/>
                  </a:cubicBezTo>
                  <a:cubicBezTo>
                    <a:pt x="161" y="669"/>
                    <a:pt x="161" y="669"/>
                    <a:pt x="159" y="668"/>
                  </a:cubicBezTo>
                  <a:cubicBezTo>
                    <a:pt x="158" y="667"/>
                    <a:pt x="158" y="667"/>
                    <a:pt x="154" y="663"/>
                  </a:cubicBezTo>
                  <a:cubicBezTo>
                    <a:pt x="153" y="663"/>
                    <a:pt x="153" y="662"/>
                    <a:pt x="152" y="662"/>
                  </a:cubicBezTo>
                  <a:cubicBezTo>
                    <a:pt x="152" y="662"/>
                    <a:pt x="153" y="662"/>
                    <a:pt x="153" y="662"/>
                  </a:cubicBezTo>
                  <a:cubicBezTo>
                    <a:pt x="154" y="662"/>
                    <a:pt x="154" y="662"/>
                    <a:pt x="154" y="661"/>
                  </a:cubicBezTo>
                  <a:cubicBezTo>
                    <a:pt x="155" y="661"/>
                    <a:pt x="155" y="661"/>
                    <a:pt x="157" y="662"/>
                  </a:cubicBezTo>
                  <a:cubicBezTo>
                    <a:pt x="155" y="660"/>
                    <a:pt x="153" y="657"/>
                    <a:pt x="152" y="655"/>
                  </a:cubicBezTo>
                  <a:cubicBezTo>
                    <a:pt x="151" y="653"/>
                    <a:pt x="151" y="653"/>
                    <a:pt x="151" y="653"/>
                  </a:cubicBezTo>
                  <a:cubicBezTo>
                    <a:pt x="150" y="653"/>
                    <a:pt x="149" y="652"/>
                    <a:pt x="148" y="651"/>
                  </a:cubicBezTo>
                  <a:cubicBezTo>
                    <a:pt x="148" y="651"/>
                    <a:pt x="148" y="651"/>
                    <a:pt x="147" y="651"/>
                  </a:cubicBezTo>
                  <a:cubicBezTo>
                    <a:pt x="147" y="650"/>
                    <a:pt x="146" y="650"/>
                    <a:pt x="145" y="648"/>
                  </a:cubicBezTo>
                  <a:cubicBezTo>
                    <a:pt x="142" y="646"/>
                    <a:pt x="139" y="645"/>
                    <a:pt x="137" y="643"/>
                  </a:cubicBezTo>
                  <a:cubicBezTo>
                    <a:pt x="138" y="643"/>
                    <a:pt x="138" y="643"/>
                    <a:pt x="139" y="643"/>
                  </a:cubicBezTo>
                  <a:cubicBezTo>
                    <a:pt x="145" y="646"/>
                    <a:pt x="145" y="646"/>
                    <a:pt x="146" y="644"/>
                  </a:cubicBezTo>
                  <a:cubicBezTo>
                    <a:pt x="137" y="630"/>
                    <a:pt x="137" y="628"/>
                    <a:pt x="137" y="627"/>
                  </a:cubicBezTo>
                  <a:cubicBezTo>
                    <a:pt x="138" y="628"/>
                    <a:pt x="139" y="630"/>
                    <a:pt x="140" y="631"/>
                  </a:cubicBezTo>
                  <a:cubicBezTo>
                    <a:pt x="137" y="619"/>
                    <a:pt x="125" y="611"/>
                    <a:pt x="127" y="597"/>
                  </a:cubicBezTo>
                  <a:cubicBezTo>
                    <a:pt x="128" y="597"/>
                    <a:pt x="129" y="597"/>
                    <a:pt x="130" y="597"/>
                  </a:cubicBezTo>
                  <a:cubicBezTo>
                    <a:pt x="130" y="596"/>
                    <a:pt x="131" y="594"/>
                    <a:pt x="131" y="593"/>
                  </a:cubicBezTo>
                  <a:cubicBezTo>
                    <a:pt x="133" y="594"/>
                    <a:pt x="136" y="594"/>
                    <a:pt x="138" y="594"/>
                  </a:cubicBezTo>
                  <a:cubicBezTo>
                    <a:pt x="138" y="593"/>
                    <a:pt x="138" y="592"/>
                    <a:pt x="137" y="591"/>
                  </a:cubicBezTo>
                  <a:cubicBezTo>
                    <a:pt x="138" y="590"/>
                    <a:pt x="138" y="590"/>
                    <a:pt x="138" y="590"/>
                  </a:cubicBezTo>
                  <a:cubicBezTo>
                    <a:pt x="137" y="585"/>
                    <a:pt x="137" y="585"/>
                    <a:pt x="137" y="584"/>
                  </a:cubicBezTo>
                  <a:cubicBezTo>
                    <a:pt x="137" y="583"/>
                    <a:pt x="138" y="583"/>
                    <a:pt x="138" y="583"/>
                  </a:cubicBezTo>
                  <a:cubicBezTo>
                    <a:pt x="136" y="579"/>
                    <a:pt x="136" y="578"/>
                    <a:pt x="136" y="575"/>
                  </a:cubicBezTo>
                  <a:cubicBezTo>
                    <a:pt x="136" y="575"/>
                    <a:pt x="136" y="575"/>
                    <a:pt x="136" y="575"/>
                  </a:cubicBezTo>
                  <a:cubicBezTo>
                    <a:pt x="136" y="572"/>
                    <a:pt x="134" y="569"/>
                    <a:pt x="133" y="566"/>
                  </a:cubicBezTo>
                  <a:cubicBezTo>
                    <a:pt x="133" y="566"/>
                    <a:pt x="133" y="566"/>
                    <a:pt x="133" y="564"/>
                  </a:cubicBezTo>
                  <a:cubicBezTo>
                    <a:pt x="133" y="561"/>
                    <a:pt x="132" y="559"/>
                    <a:pt x="131" y="557"/>
                  </a:cubicBezTo>
                  <a:cubicBezTo>
                    <a:pt x="131" y="557"/>
                    <a:pt x="131" y="556"/>
                    <a:pt x="130" y="555"/>
                  </a:cubicBezTo>
                  <a:cubicBezTo>
                    <a:pt x="130" y="554"/>
                    <a:pt x="130" y="554"/>
                    <a:pt x="129" y="553"/>
                  </a:cubicBezTo>
                  <a:cubicBezTo>
                    <a:pt x="129" y="552"/>
                    <a:pt x="129" y="552"/>
                    <a:pt x="128" y="550"/>
                  </a:cubicBezTo>
                  <a:cubicBezTo>
                    <a:pt x="127" y="548"/>
                    <a:pt x="126" y="545"/>
                    <a:pt x="126" y="543"/>
                  </a:cubicBezTo>
                  <a:cubicBezTo>
                    <a:pt x="126" y="543"/>
                    <a:pt x="126" y="543"/>
                    <a:pt x="129" y="535"/>
                  </a:cubicBezTo>
                  <a:cubicBezTo>
                    <a:pt x="129" y="534"/>
                    <a:pt x="130" y="534"/>
                    <a:pt x="130" y="534"/>
                  </a:cubicBezTo>
                  <a:cubicBezTo>
                    <a:pt x="130" y="533"/>
                    <a:pt x="131" y="533"/>
                    <a:pt x="131" y="532"/>
                  </a:cubicBezTo>
                  <a:cubicBezTo>
                    <a:pt x="131" y="532"/>
                    <a:pt x="132" y="525"/>
                    <a:pt x="133" y="522"/>
                  </a:cubicBezTo>
                  <a:cubicBezTo>
                    <a:pt x="134" y="519"/>
                    <a:pt x="134" y="519"/>
                    <a:pt x="133" y="516"/>
                  </a:cubicBezTo>
                  <a:moveTo>
                    <a:pt x="19" y="357"/>
                  </a:moveTo>
                  <a:cubicBezTo>
                    <a:pt x="20" y="357"/>
                    <a:pt x="20" y="357"/>
                    <a:pt x="20" y="357"/>
                  </a:cubicBezTo>
                  <a:cubicBezTo>
                    <a:pt x="19" y="357"/>
                    <a:pt x="19" y="356"/>
                    <a:pt x="19" y="356"/>
                  </a:cubicBezTo>
                  <a:cubicBezTo>
                    <a:pt x="19" y="355"/>
                    <a:pt x="19" y="353"/>
                    <a:pt x="19" y="352"/>
                  </a:cubicBezTo>
                  <a:cubicBezTo>
                    <a:pt x="17" y="353"/>
                    <a:pt x="17" y="353"/>
                    <a:pt x="17" y="353"/>
                  </a:cubicBezTo>
                  <a:cubicBezTo>
                    <a:pt x="16" y="353"/>
                    <a:pt x="16" y="353"/>
                    <a:pt x="16" y="353"/>
                  </a:cubicBezTo>
                  <a:cubicBezTo>
                    <a:pt x="16" y="352"/>
                    <a:pt x="16" y="352"/>
                    <a:pt x="15" y="351"/>
                  </a:cubicBezTo>
                  <a:cubicBezTo>
                    <a:pt x="15" y="351"/>
                    <a:pt x="15" y="351"/>
                    <a:pt x="15" y="351"/>
                  </a:cubicBezTo>
                  <a:cubicBezTo>
                    <a:pt x="14" y="352"/>
                    <a:pt x="14" y="353"/>
                    <a:pt x="14" y="353"/>
                  </a:cubicBezTo>
                  <a:cubicBezTo>
                    <a:pt x="13" y="353"/>
                    <a:pt x="13" y="353"/>
                    <a:pt x="13" y="353"/>
                  </a:cubicBezTo>
                  <a:cubicBezTo>
                    <a:pt x="13" y="353"/>
                    <a:pt x="13" y="353"/>
                    <a:pt x="12" y="352"/>
                  </a:cubicBezTo>
                  <a:cubicBezTo>
                    <a:pt x="12" y="351"/>
                    <a:pt x="12" y="351"/>
                    <a:pt x="12" y="351"/>
                  </a:cubicBezTo>
                  <a:cubicBezTo>
                    <a:pt x="12" y="350"/>
                    <a:pt x="12" y="350"/>
                    <a:pt x="11" y="349"/>
                  </a:cubicBezTo>
                  <a:cubicBezTo>
                    <a:pt x="11" y="348"/>
                    <a:pt x="11" y="348"/>
                    <a:pt x="11" y="348"/>
                  </a:cubicBezTo>
                  <a:cubicBezTo>
                    <a:pt x="11" y="348"/>
                    <a:pt x="11" y="348"/>
                    <a:pt x="11" y="348"/>
                  </a:cubicBezTo>
                  <a:cubicBezTo>
                    <a:pt x="10" y="348"/>
                    <a:pt x="10" y="348"/>
                    <a:pt x="10" y="348"/>
                  </a:cubicBezTo>
                  <a:cubicBezTo>
                    <a:pt x="10" y="348"/>
                    <a:pt x="10" y="347"/>
                    <a:pt x="9" y="347"/>
                  </a:cubicBezTo>
                  <a:cubicBezTo>
                    <a:pt x="9" y="347"/>
                    <a:pt x="9" y="347"/>
                    <a:pt x="8" y="348"/>
                  </a:cubicBezTo>
                  <a:cubicBezTo>
                    <a:pt x="8" y="350"/>
                    <a:pt x="8" y="353"/>
                    <a:pt x="8" y="355"/>
                  </a:cubicBezTo>
                  <a:cubicBezTo>
                    <a:pt x="8" y="359"/>
                    <a:pt x="8" y="360"/>
                    <a:pt x="8" y="360"/>
                  </a:cubicBezTo>
                  <a:cubicBezTo>
                    <a:pt x="9" y="360"/>
                    <a:pt x="9" y="360"/>
                    <a:pt x="9" y="360"/>
                  </a:cubicBezTo>
                  <a:cubicBezTo>
                    <a:pt x="9" y="360"/>
                    <a:pt x="9" y="360"/>
                    <a:pt x="10" y="358"/>
                  </a:cubicBezTo>
                  <a:cubicBezTo>
                    <a:pt x="10" y="357"/>
                    <a:pt x="11" y="357"/>
                    <a:pt x="11" y="357"/>
                  </a:cubicBezTo>
                  <a:cubicBezTo>
                    <a:pt x="11" y="357"/>
                    <a:pt x="11" y="357"/>
                    <a:pt x="12" y="358"/>
                  </a:cubicBezTo>
                  <a:cubicBezTo>
                    <a:pt x="12" y="358"/>
                    <a:pt x="12" y="358"/>
                    <a:pt x="12" y="358"/>
                  </a:cubicBezTo>
                  <a:cubicBezTo>
                    <a:pt x="12" y="358"/>
                    <a:pt x="12" y="358"/>
                    <a:pt x="12" y="358"/>
                  </a:cubicBezTo>
                  <a:cubicBezTo>
                    <a:pt x="12" y="357"/>
                    <a:pt x="12" y="357"/>
                    <a:pt x="13" y="358"/>
                  </a:cubicBezTo>
                  <a:cubicBezTo>
                    <a:pt x="14" y="358"/>
                    <a:pt x="15" y="357"/>
                    <a:pt x="15" y="357"/>
                  </a:cubicBezTo>
                  <a:cubicBezTo>
                    <a:pt x="16" y="357"/>
                    <a:pt x="16" y="357"/>
                    <a:pt x="16" y="357"/>
                  </a:cubicBezTo>
                  <a:cubicBezTo>
                    <a:pt x="17" y="358"/>
                    <a:pt x="18" y="358"/>
                    <a:pt x="18" y="358"/>
                  </a:cubicBezTo>
                  <a:cubicBezTo>
                    <a:pt x="19" y="358"/>
                    <a:pt x="19" y="358"/>
                    <a:pt x="19" y="358"/>
                  </a:cubicBezTo>
                  <a:cubicBezTo>
                    <a:pt x="19" y="358"/>
                    <a:pt x="19" y="358"/>
                    <a:pt x="19" y="357"/>
                  </a:cubicBezTo>
                  <a:moveTo>
                    <a:pt x="4" y="358"/>
                  </a:moveTo>
                  <a:cubicBezTo>
                    <a:pt x="4" y="357"/>
                    <a:pt x="4" y="355"/>
                    <a:pt x="4" y="355"/>
                  </a:cubicBezTo>
                  <a:cubicBezTo>
                    <a:pt x="4" y="354"/>
                    <a:pt x="4" y="354"/>
                    <a:pt x="4" y="354"/>
                  </a:cubicBezTo>
                  <a:cubicBezTo>
                    <a:pt x="4" y="354"/>
                    <a:pt x="4" y="353"/>
                    <a:pt x="4" y="353"/>
                  </a:cubicBezTo>
                  <a:cubicBezTo>
                    <a:pt x="4" y="353"/>
                    <a:pt x="4" y="353"/>
                    <a:pt x="4" y="353"/>
                  </a:cubicBezTo>
                  <a:cubicBezTo>
                    <a:pt x="3" y="353"/>
                    <a:pt x="3" y="352"/>
                    <a:pt x="3" y="352"/>
                  </a:cubicBezTo>
                  <a:cubicBezTo>
                    <a:pt x="3" y="356"/>
                    <a:pt x="3" y="356"/>
                    <a:pt x="3" y="356"/>
                  </a:cubicBezTo>
                  <a:cubicBezTo>
                    <a:pt x="3" y="356"/>
                    <a:pt x="3" y="356"/>
                    <a:pt x="3" y="356"/>
                  </a:cubicBezTo>
                  <a:cubicBezTo>
                    <a:pt x="3" y="356"/>
                    <a:pt x="3" y="356"/>
                    <a:pt x="3" y="356"/>
                  </a:cubicBezTo>
                  <a:cubicBezTo>
                    <a:pt x="3" y="356"/>
                    <a:pt x="4" y="357"/>
                    <a:pt x="4" y="357"/>
                  </a:cubicBezTo>
                  <a:cubicBezTo>
                    <a:pt x="4" y="358"/>
                    <a:pt x="4" y="359"/>
                    <a:pt x="4" y="360"/>
                  </a:cubicBezTo>
                  <a:cubicBezTo>
                    <a:pt x="4" y="360"/>
                    <a:pt x="4" y="360"/>
                    <a:pt x="4" y="360"/>
                  </a:cubicBezTo>
                  <a:cubicBezTo>
                    <a:pt x="4" y="360"/>
                    <a:pt x="4" y="360"/>
                    <a:pt x="4" y="358"/>
                  </a:cubicBezTo>
                  <a:moveTo>
                    <a:pt x="4" y="343"/>
                  </a:moveTo>
                  <a:cubicBezTo>
                    <a:pt x="5" y="343"/>
                    <a:pt x="6" y="343"/>
                    <a:pt x="7" y="343"/>
                  </a:cubicBezTo>
                  <a:cubicBezTo>
                    <a:pt x="7" y="342"/>
                    <a:pt x="7" y="336"/>
                    <a:pt x="6" y="335"/>
                  </a:cubicBezTo>
                  <a:cubicBezTo>
                    <a:pt x="6" y="335"/>
                    <a:pt x="6" y="335"/>
                    <a:pt x="6" y="335"/>
                  </a:cubicBezTo>
                  <a:cubicBezTo>
                    <a:pt x="5" y="335"/>
                    <a:pt x="5" y="335"/>
                    <a:pt x="5" y="335"/>
                  </a:cubicBezTo>
                  <a:cubicBezTo>
                    <a:pt x="5" y="335"/>
                    <a:pt x="5" y="335"/>
                    <a:pt x="5" y="335"/>
                  </a:cubicBezTo>
                  <a:cubicBezTo>
                    <a:pt x="5" y="335"/>
                    <a:pt x="5" y="335"/>
                    <a:pt x="4" y="327"/>
                  </a:cubicBezTo>
                  <a:cubicBezTo>
                    <a:pt x="4" y="325"/>
                    <a:pt x="4" y="325"/>
                    <a:pt x="4" y="324"/>
                  </a:cubicBezTo>
                  <a:cubicBezTo>
                    <a:pt x="5" y="323"/>
                    <a:pt x="5" y="323"/>
                    <a:pt x="4" y="323"/>
                  </a:cubicBezTo>
                  <a:cubicBezTo>
                    <a:pt x="4" y="323"/>
                    <a:pt x="4" y="323"/>
                    <a:pt x="4" y="323"/>
                  </a:cubicBezTo>
                  <a:cubicBezTo>
                    <a:pt x="4" y="323"/>
                    <a:pt x="4" y="323"/>
                    <a:pt x="4" y="323"/>
                  </a:cubicBezTo>
                  <a:cubicBezTo>
                    <a:pt x="4" y="323"/>
                    <a:pt x="4" y="323"/>
                    <a:pt x="4" y="323"/>
                  </a:cubicBezTo>
                  <a:cubicBezTo>
                    <a:pt x="4" y="323"/>
                    <a:pt x="4" y="323"/>
                    <a:pt x="4" y="324"/>
                  </a:cubicBezTo>
                  <a:cubicBezTo>
                    <a:pt x="4" y="323"/>
                    <a:pt x="4" y="323"/>
                    <a:pt x="4" y="323"/>
                  </a:cubicBezTo>
                  <a:cubicBezTo>
                    <a:pt x="4" y="323"/>
                    <a:pt x="4" y="323"/>
                    <a:pt x="4" y="323"/>
                  </a:cubicBezTo>
                  <a:cubicBezTo>
                    <a:pt x="3" y="323"/>
                    <a:pt x="3" y="323"/>
                    <a:pt x="3" y="323"/>
                  </a:cubicBezTo>
                  <a:cubicBezTo>
                    <a:pt x="3" y="323"/>
                    <a:pt x="2" y="331"/>
                    <a:pt x="3" y="332"/>
                  </a:cubicBezTo>
                  <a:cubicBezTo>
                    <a:pt x="3" y="331"/>
                    <a:pt x="3" y="330"/>
                    <a:pt x="3" y="329"/>
                  </a:cubicBezTo>
                  <a:cubicBezTo>
                    <a:pt x="4" y="329"/>
                    <a:pt x="3" y="332"/>
                    <a:pt x="3" y="334"/>
                  </a:cubicBezTo>
                  <a:cubicBezTo>
                    <a:pt x="3" y="335"/>
                    <a:pt x="3" y="337"/>
                    <a:pt x="4" y="337"/>
                  </a:cubicBezTo>
                  <a:cubicBezTo>
                    <a:pt x="4" y="337"/>
                    <a:pt x="4" y="337"/>
                    <a:pt x="4" y="337"/>
                  </a:cubicBezTo>
                  <a:cubicBezTo>
                    <a:pt x="4" y="337"/>
                    <a:pt x="4" y="337"/>
                    <a:pt x="4" y="339"/>
                  </a:cubicBezTo>
                  <a:cubicBezTo>
                    <a:pt x="4" y="339"/>
                    <a:pt x="4" y="342"/>
                    <a:pt x="4" y="343"/>
                  </a:cubicBezTo>
                  <a:moveTo>
                    <a:pt x="287" y="80"/>
                  </a:moveTo>
                  <a:cubicBezTo>
                    <a:pt x="287" y="79"/>
                    <a:pt x="288" y="78"/>
                    <a:pt x="289" y="77"/>
                  </a:cubicBezTo>
                  <a:cubicBezTo>
                    <a:pt x="289" y="76"/>
                    <a:pt x="289" y="76"/>
                    <a:pt x="289" y="75"/>
                  </a:cubicBezTo>
                  <a:cubicBezTo>
                    <a:pt x="288" y="75"/>
                    <a:pt x="288" y="75"/>
                    <a:pt x="287" y="74"/>
                  </a:cubicBezTo>
                  <a:cubicBezTo>
                    <a:pt x="289" y="71"/>
                    <a:pt x="289" y="71"/>
                    <a:pt x="290" y="70"/>
                  </a:cubicBezTo>
                  <a:cubicBezTo>
                    <a:pt x="289" y="70"/>
                    <a:pt x="288" y="70"/>
                    <a:pt x="287" y="70"/>
                  </a:cubicBezTo>
                  <a:cubicBezTo>
                    <a:pt x="286" y="70"/>
                    <a:pt x="286" y="70"/>
                    <a:pt x="286" y="70"/>
                  </a:cubicBezTo>
                  <a:cubicBezTo>
                    <a:pt x="284" y="70"/>
                    <a:pt x="282" y="72"/>
                    <a:pt x="280" y="72"/>
                  </a:cubicBezTo>
                  <a:cubicBezTo>
                    <a:pt x="279" y="72"/>
                    <a:pt x="279" y="72"/>
                    <a:pt x="278" y="72"/>
                  </a:cubicBezTo>
                  <a:cubicBezTo>
                    <a:pt x="278" y="71"/>
                    <a:pt x="277" y="71"/>
                    <a:pt x="276" y="71"/>
                  </a:cubicBezTo>
                  <a:cubicBezTo>
                    <a:pt x="274" y="71"/>
                    <a:pt x="272" y="73"/>
                    <a:pt x="270" y="73"/>
                  </a:cubicBezTo>
                  <a:cubicBezTo>
                    <a:pt x="270" y="73"/>
                    <a:pt x="269" y="73"/>
                    <a:pt x="268" y="73"/>
                  </a:cubicBezTo>
                  <a:cubicBezTo>
                    <a:pt x="268" y="72"/>
                    <a:pt x="269" y="72"/>
                    <a:pt x="269" y="71"/>
                  </a:cubicBezTo>
                  <a:cubicBezTo>
                    <a:pt x="269" y="71"/>
                    <a:pt x="270" y="70"/>
                    <a:pt x="270" y="70"/>
                  </a:cubicBezTo>
                  <a:cubicBezTo>
                    <a:pt x="270" y="69"/>
                    <a:pt x="270" y="69"/>
                    <a:pt x="270" y="68"/>
                  </a:cubicBezTo>
                  <a:cubicBezTo>
                    <a:pt x="269" y="69"/>
                    <a:pt x="269" y="69"/>
                    <a:pt x="269" y="69"/>
                  </a:cubicBezTo>
                  <a:cubicBezTo>
                    <a:pt x="268" y="69"/>
                    <a:pt x="268" y="70"/>
                    <a:pt x="268" y="70"/>
                  </a:cubicBezTo>
                  <a:cubicBezTo>
                    <a:pt x="268" y="70"/>
                    <a:pt x="262" y="67"/>
                    <a:pt x="258" y="73"/>
                  </a:cubicBezTo>
                  <a:cubicBezTo>
                    <a:pt x="259" y="73"/>
                    <a:pt x="260" y="73"/>
                    <a:pt x="261" y="73"/>
                  </a:cubicBezTo>
                  <a:cubicBezTo>
                    <a:pt x="263" y="73"/>
                    <a:pt x="263" y="73"/>
                    <a:pt x="263" y="73"/>
                  </a:cubicBezTo>
                  <a:cubicBezTo>
                    <a:pt x="263" y="75"/>
                    <a:pt x="263" y="75"/>
                    <a:pt x="263" y="75"/>
                  </a:cubicBezTo>
                  <a:cubicBezTo>
                    <a:pt x="264" y="76"/>
                    <a:pt x="262" y="76"/>
                    <a:pt x="262" y="77"/>
                  </a:cubicBezTo>
                  <a:cubicBezTo>
                    <a:pt x="260" y="76"/>
                    <a:pt x="257" y="76"/>
                    <a:pt x="256" y="76"/>
                  </a:cubicBezTo>
                  <a:cubicBezTo>
                    <a:pt x="255" y="77"/>
                    <a:pt x="255" y="78"/>
                    <a:pt x="254" y="79"/>
                  </a:cubicBezTo>
                  <a:cubicBezTo>
                    <a:pt x="255" y="78"/>
                    <a:pt x="255" y="78"/>
                    <a:pt x="256" y="78"/>
                  </a:cubicBezTo>
                  <a:cubicBezTo>
                    <a:pt x="257" y="78"/>
                    <a:pt x="258" y="78"/>
                    <a:pt x="258" y="78"/>
                  </a:cubicBezTo>
                  <a:cubicBezTo>
                    <a:pt x="259" y="79"/>
                    <a:pt x="259" y="79"/>
                    <a:pt x="259" y="79"/>
                  </a:cubicBezTo>
                  <a:cubicBezTo>
                    <a:pt x="258" y="80"/>
                    <a:pt x="257" y="81"/>
                    <a:pt x="256" y="82"/>
                  </a:cubicBezTo>
                  <a:cubicBezTo>
                    <a:pt x="256" y="83"/>
                    <a:pt x="256" y="83"/>
                    <a:pt x="256" y="83"/>
                  </a:cubicBezTo>
                  <a:cubicBezTo>
                    <a:pt x="256" y="83"/>
                    <a:pt x="257" y="83"/>
                    <a:pt x="257" y="83"/>
                  </a:cubicBezTo>
                  <a:cubicBezTo>
                    <a:pt x="259" y="83"/>
                    <a:pt x="260" y="83"/>
                    <a:pt x="261" y="83"/>
                  </a:cubicBezTo>
                  <a:cubicBezTo>
                    <a:pt x="262" y="83"/>
                    <a:pt x="262" y="83"/>
                    <a:pt x="263" y="83"/>
                  </a:cubicBezTo>
                  <a:cubicBezTo>
                    <a:pt x="264" y="83"/>
                    <a:pt x="264" y="83"/>
                    <a:pt x="264" y="84"/>
                  </a:cubicBezTo>
                  <a:cubicBezTo>
                    <a:pt x="264" y="84"/>
                    <a:pt x="264" y="86"/>
                    <a:pt x="266" y="86"/>
                  </a:cubicBezTo>
                  <a:cubicBezTo>
                    <a:pt x="267" y="86"/>
                    <a:pt x="268" y="86"/>
                    <a:pt x="269" y="86"/>
                  </a:cubicBezTo>
                  <a:cubicBezTo>
                    <a:pt x="270" y="85"/>
                    <a:pt x="270" y="85"/>
                    <a:pt x="272" y="83"/>
                  </a:cubicBezTo>
                  <a:cubicBezTo>
                    <a:pt x="273" y="83"/>
                    <a:pt x="275" y="82"/>
                    <a:pt x="275" y="82"/>
                  </a:cubicBezTo>
                  <a:cubicBezTo>
                    <a:pt x="276" y="82"/>
                    <a:pt x="277" y="82"/>
                    <a:pt x="277" y="81"/>
                  </a:cubicBezTo>
                  <a:cubicBezTo>
                    <a:pt x="278" y="80"/>
                    <a:pt x="279" y="80"/>
                    <a:pt x="281" y="80"/>
                  </a:cubicBezTo>
                  <a:cubicBezTo>
                    <a:pt x="282" y="79"/>
                    <a:pt x="282" y="79"/>
                    <a:pt x="287" y="80"/>
                  </a:cubicBezTo>
                  <a:moveTo>
                    <a:pt x="103" y="171"/>
                  </a:moveTo>
                  <a:cubicBezTo>
                    <a:pt x="104" y="170"/>
                    <a:pt x="104" y="170"/>
                    <a:pt x="104" y="170"/>
                  </a:cubicBezTo>
                  <a:cubicBezTo>
                    <a:pt x="104" y="169"/>
                    <a:pt x="104" y="169"/>
                    <a:pt x="104" y="168"/>
                  </a:cubicBezTo>
                  <a:cubicBezTo>
                    <a:pt x="104" y="168"/>
                    <a:pt x="104" y="168"/>
                    <a:pt x="104" y="168"/>
                  </a:cubicBezTo>
                  <a:cubicBezTo>
                    <a:pt x="103" y="168"/>
                    <a:pt x="103" y="164"/>
                    <a:pt x="103" y="164"/>
                  </a:cubicBezTo>
                  <a:cubicBezTo>
                    <a:pt x="103" y="163"/>
                    <a:pt x="103" y="163"/>
                    <a:pt x="101" y="162"/>
                  </a:cubicBezTo>
                  <a:cubicBezTo>
                    <a:pt x="101" y="162"/>
                    <a:pt x="101" y="162"/>
                    <a:pt x="101" y="161"/>
                  </a:cubicBezTo>
                  <a:cubicBezTo>
                    <a:pt x="104" y="158"/>
                    <a:pt x="104" y="158"/>
                    <a:pt x="104" y="158"/>
                  </a:cubicBezTo>
                  <a:cubicBezTo>
                    <a:pt x="105" y="157"/>
                    <a:pt x="106" y="157"/>
                    <a:pt x="106" y="157"/>
                  </a:cubicBezTo>
                  <a:cubicBezTo>
                    <a:pt x="108" y="155"/>
                    <a:pt x="108" y="154"/>
                    <a:pt x="108" y="153"/>
                  </a:cubicBezTo>
                  <a:cubicBezTo>
                    <a:pt x="108" y="152"/>
                    <a:pt x="108" y="152"/>
                    <a:pt x="108" y="152"/>
                  </a:cubicBezTo>
                  <a:cubicBezTo>
                    <a:pt x="108" y="152"/>
                    <a:pt x="106" y="153"/>
                    <a:pt x="106" y="153"/>
                  </a:cubicBezTo>
                  <a:cubicBezTo>
                    <a:pt x="104" y="155"/>
                    <a:pt x="104" y="157"/>
                    <a:pt x="102" y="158"/>
                  </a:cubicBezTo>
                  <a:cubicBezTo>
                    <a:pt x="99" y="162"/>
                    <a:pt x="95" y="165"/>
                    <a:pt x="92" y="168"/>
                  </a:cubicBezTo>
                  <a:cubicBezTo>
                    <a:pt x="90" y="170"/>
                    <a:pt x="90" y="170"/>
                    <a:pt x="88" y="174"/>
                  </a:cubicBezTo>
                  <a:cubicBezTo>
                    <a:pt x="90" y="175"/>
                    <a:pt x="92" y="175"/>
                    <a:pt x="94" y="175"/>
                  </a:cubicBezTo>
                  <a:cubicBezTo>
                    <a:pt x="95" y="175"/>
                    <a:pt x="95" y="175"/>
                    <a:pt x="95" y="177"/>
                  </a:cubicBezTo>
                  <a:cubicBezTo>
                    <a:pt x="94" y="180"/>
                    <a:pt x="95" y="181"/>
                    <a:pt x="95" y="182"/>
                  </a:cubicBezTo>
                  <a:cubicBezTo>
                    <a:pt x="96" y="181"/>
                    <a:pt x="96" y="181"/>
                    <a:pt x="96" y="181"/>
                  </a:cubicBezTo>
                  <a:cubicBezTo>
                    <a:pt x="97" y="181"/>
                    <a:pt x="97" y="180"/>
                    <a:pt x="99" y="176"/>
                  </a:cubicBezTo>
                  <a:cubicBezTo>
                    <a:pt x="101" y="173"/>
                    <a:pt x="101" y="173"/>
                    <a:pt x="103" y="171"/>
                  </a:cubicBezTo>
                  <a:moveTo>
                    <a:pt x="89" y="162"/>
                  </a:moveTo>
                  <a:cubicBezTo>
                    <a:pt x="89" y="162"/>
                    <a:pt x="89" y="162"/>
                    <a:pt x="89" y="162"/>
                  </a:cubicBezTo>
                  <a:cubicBezTo>
                    <a:pt x="89" y="162"/>
                    <a:pt x="89" y="161"/>
                    <a:pt x="88" y="161"/>
                  </a:cubicBezTo>
                  <a:cubicBezTo>
                    <a:pt x="88" y="161"/>
                    <a:pt x="88" y="161"/>
                    <a:pt x="88" y="161"/>
                  </a:cubicBezTo>
                  <a:cubicBezTo>
                    <a:pt x="88" y="160"/>
                    <a:pt x="88" y="160"/>
                    <a:pt x="88" y="159"/>
                  </a:cubicBezTo>
                  <a:cubicBezTo>
                    <a:pt x="88" y="158"/>
                    <a:pt x="88" y="158"/>
                    <a:pt x="88" y="158"/>
                  </a:cubicBezTo>
                  <a:cubicBezTo>
                    <a:pt x="88" y="158"/>
                    <a:pt x="88" y="158"/>
                    <a:pt x="88" y="158"/>
                  </a:cubicBezTo>
                  <a:cubicBezTo>
                    <a:pt x="87" y="158"/>
                    <a:pt x="87" y="159"/>
                    <a:pt x="86" y="159"/>
                  </a:cubicBezTo>
                  <a:cubicBezTo>
                    <a:pt x="86" y="159"/>
                    <a:pt x="86" y="160"/>
                    <a:pt x="86" y="160"/>
                  </a:cubicBezTo>
                  <a:cubicBezTo>
                    <a:pt x="86" y="161"/>
                    <a:pt x="86" y="161"/>
                    <a:pt x="86" y="162"/>
                  </a:cubicBezTo>
                  <a:cubicBezTo>
                    <a:pt x="85" y="165"/>
                    <a:pt x="85" y="165"/>
                    <a:pt x="85" y="165"/>
                  </a:cubicBezTo>
                  <a:cubicBezTo>
                    <a:pt x="85" y="166"/>
                    <a:pt x="85" y="166"/>
                    <a:pt x="89" y="162"/>
                  </a:cubicBezTo>
                  <a:moveTo>
                    <a:pt x="363" y="4"/>
                  </a:moveTo>
                  <a:cubicBezTo>
                    <a:pt x="363" y="3"/>
                    <a:pt x="363" y="3"/>
                    <a:pt x="363" y="3"/>
                  </a:cubicBezTo>
                  <a:cubicBezTo>
                    <a:pt x="363" y="3"/>
                    <a:pt x="363" y="3"/>
                    <a:pt x="362" y="3"/>
                  </a:cubicBezTo>
                  <a:cubicBezTo>
                    <a:pt x="362" y="3"/>
                    <a:pt x="362" y="3"/>
                    <a:pt x="362" y="3"/>
                  </a:cubicBezTo>
                  <a:cubicBezTo>
                    <a:pt x="362" y="3"/>
                    <a:pt x="362" y="3"/>
                    <a:pt x="362" y="3"/>
                  </a:cubicBezTo>
                  <a:cubicBezTo>
                    <a:pt x="362" y="3"/>
                    <a:pt x="362" y="3"/>
                    <a:pt x="362" y="3"/>
                  </a:cubicBezTo>
                  <a:cubicBezTo>
                    <a:pt x="362" y="3"/>
                    <a:pt x="362" y="3"/>
                    <a:pt x="362" y="3"/>
                  </a:cubicBezTo>
                  <a:cubicBezTo>
                    <a:pt x="362" y="3"/>
                    <a:pt x="362" y="3"/>
                    <a:pt x="362" y="3"/>
                  </a:cubicBezTo>
                  <a:cubicBezTo>
                    <a:pt x="362" y="3"/>
                    <a:pt x="362" y="3"/>
                    <a:pt x="362" y="3"/>
                  </a:cubicBezTo>
                  <a:cubicBezTo>
                    <a:pt x="362" y="3"/>
                    <a:pt x="362" y="3"/>
                    <a:pt x="362" y="3"/>
                  </a:cubicBezTo>
                  <a:cubicBezTo>
                    <a:pt x="362" y="3"/>
                    <a:pt x="362" y="3"/>
                    <a:pt x="362" y="3"/>
                  </a:cubicBezTo>
                  <a:cubicBezTo>
                    <a:pt x="362" y="3"/>
                    <a:pt x="362" y="3"/>
                    <a:pt x="361" y="3"/>
                  </a:cubicBezTo>
                  <a:cubicBezTo>
                    <a:pt x="361" y="3"/>
                    <a:pt x="356" y="4"/>
                    <a:pt x="354" y="4"/>
                  </a:cubicBezTo>
                  <a:cubicBezTo>
                    <a:pt x="354" y="4"/>
                    <a:pt x="354" y="4"/>
                    <a:pt x="354" y="4"/>
                  </a:cubicBezTo>
                  <a:cubicBezTo>
                    <a:pt x="354" y="4"/>
                    <a:pt x="354" y="4"/>
                    <a:pt x="354" y="4"/>
                  </a:cubicBezTo>
                  <a:cubicBezTo>
                    <a:pt x="354" y="4"/>
                    <a:pt x="354" y="4"/>
                    <a:pt x="354" y="4"/>
                  </a:cubicBezTo>
                  <a:cubicBezTo>
                    <a:pt x="354" y="4"/>
                    <a:pt x="354" y="4"/>
                    <a:pt x="354" y="4"/>
                  </a:cubicBezTo>
                  <a:cubicBezTo>
                    <a:pt x="354" y="4"/>
                    <a:pt x="354" y="4"/>
                    <a:pt x="354" y="4"/>
                  </a:cubicBezTo>
                  <a:cubicBezTo>
                    <a:pt x="354" y="4"/>
                    <a:pt x="354" y="4"/>
                    <a:pt x="354" y="4"/>
                  </a:cubicBezTo>
                  <a:cubicBezTo>
                    <a:pt x="354" y="4"/>
                    <a:pt x="354" y="4"/>
                    <a:pt x="354" y="4"/>
                  </a:cubicBezTo>
                  <a:cubicBezTo>
                    <a:pt x="354" y="4"/>
                    <a:pt x="354" y="4"/>
                    <a:pt x="353" y="4"/>
                  </a:cubicBezTo>
                  <a:cubicBezTo>
                    <a:pt x="351" y="5"/>
                    <a:pt x="349" y="5"/>
                    <a:pt x="348" y="6"/>
                  </a:cubicBezTo>
                  <a:cubicBezTo>
                    <a:pt x="350" y="5"/>
                    <a:pt x="352" y="5"/>
                    <a:pt x="354" y="4"/>
                  </a:cubicBezTo>
                  <a:cubicBezTo>
                    <a:pt x="354" y="4"/>
                    <a:pt x="355" y="4"/>
                    <a:pt x="355" y="4"/>
                  </a:cubicBezTo>
                  <a:cubicBezTo>
                    <a:pt x="358" y="3"/>
                    <a:pt x="358" y="3"/>
                    <a:pt x="360" y="3"/>
                  </a:cubicBezTo>
                  <a:cubicBezTo>
                    <a:pt x="359" y="3"/>
                    <a:pt x="359" y="3"/>
                    <a:pt x="359" y="3"/>
                  </a:cubicBezTo>
                  <a:cubicBezTo>
                    <a:pt x="357" y="3"/>
                    <a:pt x="354" y="3"/>
                    <a:pt x="352" y="4"/>
                  </a:cubicBezTo>
                  <a:cubicBezTo>
                    <a:pt x="354" y="3"/>
                    <a:pt x="354" y="3"/>
                    <a:pt x="355" y="3"/>
                  </a:cubicBezTo>
                  <a:cubicBezTo>
                    <a:pt x="355" y="3"/>
                    <a:pt x="355" y="3"/>
                    <a:pt x="356" y="3"/>
                  </a:cubicBezTo>
                  <a:cubicBezTo>
                    <a:pt x="357" y="3"/>
                    <a:pt x="357" y="3"/>
                    <a:pt x="357" y="3"/>
                  </a:cubicBezTo>
                  <a:cubicBezTo>
                    <a:pt x="357" y="3"/>
                    <a:pt x="357" y="3"/>
                    <a:pt x="357" y="3"/>
                  </a:cubicBezTo>
                  <a:cubicBezTo>
                    <a:pt x="357" y="3"/>
                    <a:pt x="356" y="3"/>
                    <a:pt x="356" y="3"/>
                  </a:cubicBezTo>
                  <a:cubicBezTo>
                    <a:pt x="355" y="3"/>
                    <a:pt x="355" y="3"/>
                    <a:pt x="354" y="3"/>
                  </a:cubicBezTo>
                  <a:cubicBezTo>
                    <a:pt x="354" y="3"/>
                    <a:pt x="353" y="3"/>
                    <a:pt x="352" y="3"/>
                  </a:cubicBezTo>
                  <a:cubicBezTo>
                    <a:pt x="352" y="3"/>
                    <a:pt x="352" y="3"/>
                    <a:pt x="352" y="3"/>
                  </a:cubicBezTo>
                  <a:cubicBezTo>
                    <a:pt x="352" y="3"/>
                    <a:pt x="352" y="3"/>
                    <a:pt x="352" y="3"/>
                  </a:cubicBezTo>
                  <a:cubicBezTo>
                    <a:pt x="352" y="3"/>
                    <a:pt x="352" y="3"/>
                    <a:pt x="352" y="3"/>
                  </a:cubicBezTo>
                  <a:cubicBezTo>
                    <a:pt x="352" y="3"/>
                    <a:pt x="352" y="3"/>
                    <a:pt x="352" y="3"/>
                  </a:cubicBezTo>
                  <a:cubicBezTo>
                    <a:pt x="352" y="3"/>
                    <a:pt x="352" y="3"/>
                    <a:pt x="352" y="3"/>
                  </a:cubicBezTo>
                  <a:cubicBezTo>
                    <a:pt x="352" y="3"/>
                    <a:pt x="352" y="3"/>
                    <a:pt x="352" y="3"/>
                  </a:cubicBezTo>
                  <a:cubicBezTo>
                    <a:pt x="352" y="3"/>
                    <a:pt x="352" y="3"/>
                    <a:pt x="352" y="3"/>
                  </a:cubicBezTo>
                  <a:cubicBezTo>
                    <a:pt x="352" y="3"/>
                    <a:pt x="352" y="3"/>
                    <a:pt x="351" y="3"/>
                  </a:cubicBezTo>
                  <a:cubicBezTo>
                    <a:pt x="351" y="3"/>
                    <a:pt x="351" y="3"/>
                    <a:pt x="351" y="3"/>
                  </a:cubicBezTo>
                  <a:cubicBezTo>
                    <a:pt x="351" y="3"/>
                    <a:pt x="351" y="3"/>
                    <a:pt x="351" y="3"/>
                  </a:cubicBezTo>
                  <a:cubicBezTo>
                    <a:pt x="351" y="3"/>
                    <a:pt x="351" y="3"/>
                    <a:pt x="351" y="3"/>
                  </a:cubicBezTo>
                  <a:cubicBezTo>
                    <a:pt x="351" y="3"/>
                    <a:pt x="351" y="3"/>
                    <a:pt x="351" y="3"/>
                  </a:cubicBezTo>
                  <a:cubicBezTo>
                    <a:pt x="351" y="3"/>
                    <a:pt x="351" y="3"/>
                    <a:pt x="351" y="3"/>
                  </a:cubicBezTo>
                  <a:cubicBezTo>
                    <a:pt x="351" y="3"/>
                    <a:pt x="351" y="3"/>
                    <a:pt x="351" y="3"/>
                  </a:cubicBezTo>
                  <a:cubicBezTo>
                    <a:pt x="351" y="3"/>
                    <a:pt x="351" y="3"/>
                    <a:pt x="351" y="3"/>
                  </a:cubicBezTo>
                  <a:cubicBezTo>
                    <a:pt x="351" y="3"/>
                    <a:pt x="351" y="3"/>
                    <a:pt x="351" y="3"/>
                  </a:cubicBezTo>
                  <a:cubicBezTo>
                    <a:pt x="351" y="3"/>
                    <a:pt x="350" y="3"/>
                    <a:pt x="350" y="3"/>
                  </a:cubicBezTo>
                  <a:cubicBezTo>
                    <a:pt x="351" y="3"/>
                    <a:pt x="353" y="2"/>
                    <a:pt x="355" y="2"/>
                  </a:cubicBezTo>
                  <a:cubicBezTo>
                    <a:pt x="356" y="2"/>
                    <a:pt x="356" y="2"/>
                    <a:pt x="358" y="2"/>
                  </a:cubicBezTo>
                  <a:cubicBezTo>
                    <a:pt x="359" y="2"/>
                    <a:pt x="359" y="2"/>
                    <a:pt x="359" y="2"/>
                  </a:cubicBezTo>
                  <a:cubicBezTo>
                    <a:pt x="359" y="2"/>
                    <a:pt x="360" y="2"/>
                    <a:pt x="361" y="2"/>
                  </a:cubicBezTo>
                  <a:cubicBezTo>
                    <a:pt x="362" y="2"/>
                    <a:pt x="362" y="2"/>
                    <a:pt x="364" y="2"/>
                  </a:cubicBezTo>
                  <a:cubicBezTo>
                    <a:pt x="364" y="2"/>
                    <a:pt x="365" y="2"/>
                    <a:pt x="365" y="1"/>
                  </a:cubicBezTo>
                  <a:cubicBezTo>
                    <a:pt x="365" y="1"/>
                    <a:pt x="365" y="1"/>
                    <a:pt x="365" y="1"/>
                  </a:cubicBezTo>
                  <a:cubicBezTo>
                    <a:pt x="365" y="1"/>
                    <a:pt x="365" y="1"/>
                    <a:pt x="365" y="1"/>
                  </a:cubicBezTo>
                  <a:cubicBezTo>
                    <a:pt x="366" y="1"/>
                    <a:pt x="366" y="1"/>
                    <a:pt x="366" y="1"/>
                  </a:cubicBezTo>
                  <a:cubicBezTo>
                    <a:pt x="366" y="1"/>
                    <a:pt x="366" y="1"/>
                    <a:pt x="366" y="1"/>
                  </a:cubicBezTo>
                  <a:cubicBezTo>
                    <a:pt x="366" y="1"/>
                    <a:pt x="365" y="1"/>
                    <a:pt x="366" y="1"/>
                  </a:cubicBezTo>
                  <a:cubicBezTo>
                    <a:pt x="366" y="1"/>
                    <a:pt x="366" y="1"/>
                    <a:pt x="366" y="1"/>
                  </a:cubicBezTo>
                  <a:cubicBezTo>
                    <a:pt x="365" y="1"/>
                    <a:pt x="365" y="1"/>
                    <a:pt x="365" y="1"/>
                  </a:cubicBezTo>
                  <a:cubicBezTo>
                    <a:pt x="365" y="1"/>
                    <a:pt x="365" y="1"/>
                    <a:pt x="365" y="1"/>
                  </a:cubicBezTo>
                  <a:cubicBezTo>
                    <a:pt x="365" y="1"/>
                    <a:pt x="365" y="1"/>
                    <a:pt x="365" y="1"/>
                  </a:cubicBezTo>
                  <a:cubicBezTo>
                    <a:pt x="364" y="1"/>
                    <a:pt x="364" y="1"/>
                    <a:pt x="364" y="1"/>
                  </a:cubicBezTo>
                  <a:cubicBezTo>
                    <a:pt x="363" y="1"/>
                    <a:pt x="363" y="1"/>
                    <a:pt x="363" y="1"/>
                  </a:cubicBezTo>
                  <a:cubicBezTo>
                    <a:pt x="364" y="1"/>
                    <a:pt x="364" y="1"/>
                    <a:pt x="364" y="1"/>
                  </a:cubicBezTo>
                  <a:cubicBezTo>
                    <a:pt x="364" y="1"/>
                    <a:pt x="364" y="1"/>
                    <a:pt x="365" y="1"/>
                  </a:cubicBezTo>
                  <a:cubicBezTo>
                    <a:pt x="365" y="1"/>
                    <a:pt x="366" y="1"/>
                    <a:pt x="366" y="1"/>
                  </a:cubicBezTo>
                  <a:cubicBezTo>
                    <a:pt x="367" y="1"/>
                    <a:pt x="367" y="1"/>
                    <a:pt x="368" y="1"/>
                  </a:cubicBezTo>
                  <a:cubicBezTo>
                    <a:pt x="369" y="1"/>
                    <a:pt x="370" y="0"/>
                    <a:pt x="370" y="0"/>
                  </a:cubicBezTo>
                  <a:cubicBezTo>
                    <a:pt x="370" y="0"/>
                    <a:pt x="370" y="0"/>
                    <a:pt x="370" y="0"/>
                  </a:cubicBezTo>
                  <a:cubicBezTo>
                    <a:pt x="370" y="0"/>
                    <a:pt x="370" y="0"/>
                    <a:pt x="370" y="0"/>
                  </a:cubicBezTo>
                  <a:cubicBezTo>
                    <a:pt x="370" y="0"/>
                    <a:pt x="370" y="0"/>
                    <a:pt x="369" y="0"/>
                  </a:cubicBezTo>
                  <a:cubicBezTo>
                    <a:pt x="369" y="0"/>
                    <a:pt x="368" y="0"/>
                    <a:pt x="367" y="0"/>
                  </a:cubicBezTo>
                  <a:cubicBezTo>
                    <a:pt x="367" y="0"/>
                    <a:pt x="367" y="0"/>
                    <a:pt x="367" y="0"/>
                  </a:cubicBezTo>
                  <a:cubicBezTo>
                    <a:pt x="367" y="0"/>
                    <a:pt x="367" y="0"/>
                    <a:pt x="367" y="0"/>
                  </a:cubicBezTo>
                  <a:cubicBezTo>
                    <a:pt x="365" y="0"/>
                    <a:pt x="363" y="1"/>
                    <a:pt x="362" y="1"/>
                  </a:cubicBezTo>
                  <a:cubicBezTo>
                    <a:pt x="361" y="1"/>
                    <a:pt x="361" y="1"/>
                    <a:pt x="362" y="0"/>
                  </a:cubicBezTo>
                  <a:cubicBezTo>
                    <a:pt x="362" y="0"/>
                    <a:pt x="363" y="0"/>
                    <a:pt x="363" y="0"/>
                  </a:cubicBezTo>
                  <a:cubicBezTo>
                    <a:pt x="363" y="0"/>
                    <a:pt x="362" y="0"/>
                    <a:pt x="361" y="0"/>
                  </a:cubicBezTo>
                  <a:cubicBezTo>
                    <a:pt x="361" y="0"/>
                    <a:pt x="361" y="0"/>
                    <a:pt x="361" y="0"/>
                  </a:cubicBezTo>
                  <a:cubicBezTo>
                    <a:pt x="360" y="0"/>
                    <a:pt x="360" y="0"/>
                    <a:pt x="360" y="0"/>
                  </a:cubicBezTo>
                  <a:cubicBezTo>
                    <a:pt x="360" y="0"/>
                    <a:pt x="360" y="0"/>
                    <a:pt x="360" y="0"/>
                  </a:cubicBezTo>
                  <a:cubicBezTo>
                    <a:pt x="359" y="0"/>
                    <a:pt x="359" y="1"/>
                    <a:pt x="358" y="1"/>
                  </a:cubicBezTo>
                  <a:cubicBezTo>
                    <a:pt x="357" y="1"/>
                    <a:pt x="357" y="1"/>
                    <a:pt x="357" y="1"/>
                  </a:cubicBezTo>
                  <a:cubicBezTo>
                    <a:pt x="357" y="1"/>
                    <a:pt x="357" y="1"/>
                    <a:pt x="357" y="1"/>
                  </a:cubicBezTo>
                  <a:cubicBezTo>
                    <a:pt x="357" y="1"/>
                    <a:pt x="357" y="1"/>
                    <a:pt x="357" y="1"/>
                  </a:cubicBezTo>
                  <a:cubicBezTo>
                    <a:pt x="356" y="1"/>
                    <a:pt x="356" y="1"/>
                    <a:pt x="356" y="1"/>
                  </a:cubicBezTo>
                  <a:cubicBezTo>
                    <a:pt x="356" y="1"/>
                    <a:pt x="356" y="1"/>
                    <a:pt x="356" y="1"/>
                  </a:cubicBezTo>
                  <a:cubicBezTo>
                    <a:pt x="355" y="1"/>
                    <a:pt x="354" y="1"/>
                    <a:pt x="353" y="1"/>
                  </a:cubicBezTo>
                  <a:cubicBezTo>
                    <a:pt x="353" y="1"/>
                    <a:pt x="353" y="1"/>
                    <a:pt x="353" y="1"/>
                  </a:cubicBezTo>
                  <a:cubicBezTo>
                    <a:pt x="354" y="1"/>
                    <a:pt x="354" y="1"/>
                    <a:pt x="354" y="1"/>
                  </a:cubicBezTo>
                  <a:cubicBezTo>
                    <a:pt x="354" y="1"/>
                    <a:pt x="354" y="1"/>
                    <a:pt x="354" y="1"/>
                  </a:cubicBezTo>
                  <a:cubicBezTo>
                    <a:pt x="354" y="1"/>
                    <a:pt x="354" y="1"/>
                    <a:pt x="354" y="1"/>
                  </a:cubicBezTo>
                  <a:cubicBezTo>
                    <a:pt x="354" y="1"/>
                    <a:pt x="354" y="1"/>
                    <a:pt x="354" y="1"/>
                  </a:cubicBezTo>
                  <a:cubicBezTo>
                    <a:pt x="354" y="1"/>
                    <a:pt x="354" y="1"/>
                    <a:pt x="354" y="1"/>
                  </a:cubicBezTo>
                  <a:cubicBezTo>
                    <a:pt x="355" y="1"/>
                    <a:pt x="355" y="1"/>
                    <a:pt x="355" y="1"/>
                  </a:cubicBezTo>
                  <a:cubicBezTo>
                    <a:pt x="355" y="1"/>
                    <a:pt x="355" y="1"/>
                    <a:pt x="355" y="1"/>
                  </a:cubicBezTo>
                  <a:cubicBezTo>
                    <a:pt x="355" y="1"/>
                    <a:pt x="355" y="1"/>
                    <a:pt x="355" y="1"/>
                  </a:cubicBezTo>
                  <a:cubicBezTo>
                    <a:pt x="355" y="1"/>
                    <a:pt x="355" y="1"/>
                    <a:pt x="355" y="1"/>
                  </a:cubicBezTo>
                  <a:cubicBezTo>
                    <a:pt x="355" y="1"/>
                    <a:pt x="355" y="1"/>
                    <a:pt x="355" y="1"/>
                  </a:cubicBezTo>
                  <a:cubicBezTo>
                    <a:pt x="355" y="1"/>
                    <a:pt x="355" y="1"/>
                    <a:pt x="355" y="1"/>
                  </a:cubicBezTo>
                  <a:cubicBezTo>
                    <a:pt x="355" y="1"/>
                    <a:pt x="355" y="1"/>
                    <a:pt x="355" y="1"/>
                  </a:cubicBezTo>
                  <a:cubicBezTo>
                    <a:pt x="354" y="1"/>
                    <a:pt x="354" y="1"/>
                    <a:pt x="354" y="1"/>
                  </a:cubicBezTo>
                  <a:cubicBezTo>
                    <a:pt x="352" y="1"/>
                    <a:pt x="352" y="1"/>
                    <a:pt x="352" y="1"/>
                  </a:cubicBezTo>
                  <a:cubicBezTo>
                    <a:pt x="352" y="1"/>
                    <a:pt x="352" y="1"/>
                    <a:pt x="352" y="1"/>
                  </a:cubicBezTo>
                  <a:cubicBezTo>
                    <a:pt x="351" y="1"/>
                    <a:pt x="351" y="1"/>
                    <a:pt x="351" y="1"/>
                  </a:cubicBezTo>
                  <a:cubicBezTo>
                    <a:pt x="351" y="1"/>
                    <a:pt x="351" y="1"/>
                    <a:pt x="351" y="1"/>
                  </a:cubicBezTo>
                  <a:cubicBezTo>
                    <a:pt x="350" y="1"/>
                    <a:pt x="350" y="1"/>
                    <a:pt x="350" y="1"/>
                  </a:cubicBezTo>
                  <a:cubicBezTo>
                    <a:pt x="350" y="2"/>
                    <a:pt x="350" y="2"/>
                    <a:pt x="350" y="2"/>
                  </a:cubicBezTo>
                  <a:cubicBezTo>
                    <a:pt x="350" y="2"/>
                    <a:pt x="350" y="2"/>
                    <a:pt x="350" y="2"/>
                  </a:cubicBezTo>
                  <a:cubicBezTo>
                    <a:pt x="350" y="2"/>
                    <a:pt x="350" y="2"/>
                    <a:pt x="350" y="2"/>
                  </a:cubicBezTo>
                  <a:cubicBezTo>
                    <a:pt x="350" y="2"/>
                    <a:pt x="350" y="2"/>
                    <a:pt x="350" y="2"/>
                  </a:cubicBezTo>
                  <a:cubicBezTo>
                    <a:pt x="349" y="2"/>
                    <a:pt x="349" y="2"/>
                    <a:pt x="349" y="2"/>
                  </a:cubicBezTo>
                  <a:cubicBezTo>
                    <a:pt x="348" y="2"/>
                    <a:pt x="348" y="2"/>
                    <a:pt x="348" y="2"/>
                  </a:cubicBezTo>
                  <a:cubicBezTo>
                    <a:pt x="347" y="2"/>
                    <a:pt x="347" y="2"/>
                    <a:pt x="347" y="2"/>
                  </a:cubicBezTo>
                  <a:cubicBezTo>
                    <a:pt x="347" y="2"/>
                    <a:pt x="347" y="2"/>
                    <a:pt x="347" y="2"/>
                  </a:cubicBezTo>
                  <a:cubicBezTo>
                    <a:pt x="346" y="2"/>
                    <a:pt x="346" y="2"/>
                    <a:pt x="346" y="2"/>
                  </a:cubicBezTo>
                  <a:cubicBezTo>
                    <a:pt x="344" y="2"/>
                    <a:pt x="344" y="2"/>
                    <a:pt x="344" y="2"/>
                  </a:cubicBezTo>
                  <a:cubicBezTo>
                    <a:pt x="345" y="2"/>
                    <a:pt x="345" y="2"/>
                    <a:pt x="345" y="2"/>
                  </a:cubicBezTo>
                  <a:cubicBezTo>
                    <a:pt x="345" y="2"/>
                    <a:pt x="345" y="2"/>
                    <a:pt x="345" y="2"/>
                  </a:cubicBezTo>
                  <a:cubicBezTo>
                    <a:pt x="345" y="2"/>
                    <a:pt x="345" y="2"/>
                    <a:pt x="345" y="2"/>
                  </a:cubicBezTo>
                  <a:cubicBezTo>
                    <a:pt x="346" y="2"/>
                    <a:pt x="346" y="2"/>
                    <a:pt x="346" y="2"/>
                  </a:cubicBezTo>
                  <a:cubicBezTo>
                    <a:pt x="346" y="2"/>
                    <a:pt x="346" y="2"/>
                    <a:pt x="346" y="2"/>
                  </a:cubicBezTo>
                  <a:cubicBezTo>
                    <a:pt x="346" y="2"/>
                    <a:pt x="346" y="2"/>
                    <a:pt x="346" y="2"/>
                  </a:cubicBezTo>
                  <a:cubicBezTo>
                    <a:pt x="346" y="2"/>
                    <a:pt x="347" y="2"/>
                    <a:pt x="347" y="2"/>
                  </a:cubicBezTo>
                  <a:cubicBezTo>
                    <a:pt x="347" y="2"/>
                    <a:pt x="347" y="2"/>
                    <a:pt x="347" y="2"/>
                  </a:cubicBezTo>
                  <a:cubicBezTo>
                    <a:pt x="348" y="2"/>
                    <a:pt x="348" y="2"/>
                    <a:pt x="348" y="2"/>
                  </a:cubicBezTo>
                  <a:cubicBezTo>
                    <a:pt x="348" y="2"/>
                    <a:pt x="348" y="2"/>
                    <a:pt x="348" y="2"/>
                  </a:cubicBezTo>
                  <a:cubicBezTo>
                    <a:pt x="349" y="2"/>
                    <a:pt x="349" y="2"/>
                    <a:pt x="349" y="2"/>
                  </a:cubicBezTo>
                  <a:cubicBezTo>
                    <a:pt x="349" y="2"/>
                    <a:pt x="349" y="2"/>
                    <a:pt x="349" y="2"/>
                  </a:cubicBezTo>
                  <a:cubicBezTo>
                    <a:pt x="350" y="1"/>
                    <a:pt x="350" y="1"/>
                    <a:pt x="350" y="1"/>
                  </a:cubicBezTo>
                  <a:cubicBezTo>
                    <a:pt x="350" y="1"/>
                    <a:pt x="350" y="1"/>
                    <a:pt x="350" y="1"/>
                  </a:cubicBezTo>
                  <a:cubicBezTo>
                    <a:pt x="350" y="1"/>
                    <a:pt x="350" y="1"/>
                    <a:pt x="350" y="1"/>
                  </a:cubicBezTo>
                  <a:cubicBezTo>
                    <a:pt x="350" y="1"/>
                    <a:pt x="350" y="1"/>
                    <a:pt x="350" y="1"/>
                  </a:cubicBezTo>
                  <a:cubicBezTo>
                    <a:pt x="350" y="1"/>
                    <a:pt x="350" y="1"/>
                    <a:pt x="350" y="1"/>
                  </a:cubicBezTo>
                  <a:cubicBezTo>
                    <a:pt x="350" y="1"/>
                    <a:pt x="350" y="1"/>
                    <a:pt x="350" y="1"/>
                  </a:cubicBezTo>
                  <a:cubicBezTo>
                    <a:pt x="351" y="1"/>
                    <a:pt x="351" y="1"/>
                    <a:pt x="351" y="1"/>
                  </a:cubicBezTo>
                  <a:cubicBezTo>
                    <a:pt x="351" y="1"/>
                    <a:pt x="350" y="1"/>
                    <a:pt x="350" y="1"/>
                  </a:cubicBezTo>
                  <a:cubicBezTo>
                    <a:pt x="349" y="1"/>
                    <a:pt x="348" y="1"/>
                    <a:pt x="348" y="2"/>
                  </a:cubicBezTo>
                  <a:cubicBezTo>
                    <a:pt x="348" y="2"/>
                    <a:pt x="348" y="2"/>
                    <a:pt x="348" y="2"/>
                  </a:cubicBezTo>
                  <a:cubicBezTo>
                    <a:pt x="347" y="2"/>
                    <a:pt x="347" y="2"/>
                    <a:pt x="347" y="2"/>
                  </a:cubicBezTo>
                  <a:cubicBezTo>
                    <a:pt x="346" y="2"/>
                    <a:pt x="346" y="2"/>
                    <a:pt x="346" y="2"/>
                  </a:cubicBezTo>
                  <a:cubicBezTo>
                    <a:pt x="346" y="2"/>
                    <a:pt x="346" y="2"/>
                    <a:pt x="346" y="2"/>
                  </a:cubicBezTo>
                  <a:cubicBezTo>
                    <a:pt x="345" y="2"/>
                    <a:pt x="345" y="2"/>
                    <a:pt x="345" y="2"/>
                  </a:cubicBezTo>
                  <a:cubicBezTo>
                    <a:pt x="345" y="2"/>
                    <a:pt x="344" y="2"/>
                    <a:pt x="344" y="2"/>
                  </a:cubicBezTo>
                  <a:cubicBezTo>
                    <a:pt x="343" y="2"/>
                    <a:pt x="343" y="2"/>
                    <a:pt x="343" y="2"/>
                  </a:cubicBezTo>
                  <a:cubicBezTo>
                    <a:pt x="343" y="2"/>
                    <a:pt x="342" y="2"/>
                    <a:pt x="341" y="2"/>
                  </a:cubicBezTo>
                  <a:cubicBezTo>
                    <a:pt x="341" y="3"/>
                    <a:pt x="341" y="3"/>
                    <a:pt x="341" y="3"/>
                  </a:cubicBezTo>
                  <a:cubicBezTo>
                    <a:pt x="341" y="3"/>
                    <a:pt x="341" y="3"/>
                    <a:pt x="341" y="3"/>
                  </a:cubicBezTo>
                  <a:cubicBezTo>
                    <a:pt x="341" y="3"/>
                    <a:pt x="341" y="3"/>
                    <a:pt x="341" y="3"/>
                  </a:cubicBezTo>
                  <a:cubicBezTo>
                    <a:pt x="341" y="3"/>
                    <a:pt x="341" y="3"/>
                    <a:pt x="341" y="3"/>
                  </a:cubicBezTo>
                  <a:cubicBezTo>
                    <a:pt x="341" y="2"/>
                    <a:pt x="341" y="2"/>
                    <a:pt x="341" y="2"/>
                  </a:cubicBezTo>
                  <a:cubicBezTo>
                    <a:pt x="341" y="2"/>
                    <a:pt x="341" y="2"/>
                    <a:pt x="341" y="2"/>
                  </a:cubicBezTo>
                  <a:cubicBezTo>
                    <a:pt x="342" y="2"/>
                    <a:pt x="342" y="2"/>
                    <a:pt x="342" y="2"/>
                  </a:cubicBezTo>
                  <a:cubicBezTo>
                    <a:pt x="342" y="2"/>
                    <a:pt x="342" y="2"/>
                    <a:pt x="342" y="2"/>
                  </a:cubicBezTo>
                  <a:cubicBezTo>
                    <a:pt x="343" y="2"/>
                    <a:pt x="343" y="2"/>
                    <a:pt x="343" y="2"/>
                  </a:cubicBezTo>
                  <a:cubicBezTo>
                    <a:pt x="343" y="2"/>
                    <a:pt x="343" y="2"/>
                    <a:pt x="343" y="2"/>
                  </a:cubicBezTo>
                  <a:cubicBezTo>
                    <a:pt x="344" y="2"/>
                    <a:pt x="344" y="2"/>
                    <a:pt x="344" y="2"/>
                  </a:cubicBezTo>
                  <a:cubicBezTo>
                    <a:pt x="345" y="2"/>
                    <a:pt x="345" y="2"/>
                    <a:pt x="345" y="2"/>
                  </a:cubicBezTo>
                  <a:cubicBezTo>
                    <a:pt x="345" y="2"/>
                    <a:pt x="345" y="2"/>
                    <a:pt x="345" y="2"/>
                  </a:cubicBezTo>
                  <a:cubicBezTo>
                    <a:pt x="346" y="2"/>
                    <a:pt x="346" y="2"/>
                    <a:pt x="346" y="2"/>
                  </a:cubicBezTo>
                  <a:cubicBezTo>
                    <a:pt x="346" y="2"/>
                    <a:pt x="346" y="2"/>
                    <a:pt x="346" y="2"/>
                  </a:cubicBezTo>
                  <a:cubicBezTo>
                    <a:pt x="346" y="2"/>
                    <a:pt x="346" y="2"/>
                    <a:pt x="346" y="2"/>
                  </a:cubicBezTo>
                  <a:cubicBezTo>
                    <a:pt x="347" y="1"/>
                    <a:pt x="347" y="1"/>
                    <a:pt x="347" y="1"/>
                  </a:cubicBezTo>
                  <a:cubicBezTo>
                    <a:pt x="348" y="1"/>
                    <a:pt x="348" y="1"/>
                    <a:pt x="348" y="1"/>
                  </a:cubicBezTo>
                  <a:cubicBezTo>
                    <a:pt x="348" y="1"/>
                    <a:pt x="348" y="1"/>
                    <a:pt x="348" y="1"/>
                  </a:cubicBezTo>
                  <a:cubicBezTo>
                    <a:pt x="349" y="1"/>
                    <a:pt x="349" y="1"/>
                    <a:pt x="349" y="1"/>
                  </a:cubicBezTo>
                  <a:cubicBezTo>
                    <a:pt x="349" y="1"/>
                    <a:pt x="349" y="1"/>
                    <a:pt x="349" y="1"/>
                  </a:cubicBezTo>
                  <a:cubicBezTo>
                    <a:pt x="348" y="1"/>
                    <a:pt x="348" y="1"/>
                    <a:pt x="348" y="1"/>
                  </a:cubicBezTo>
                  <a:cubicBezTo>
                    <a:pt x="348" y="1"/>
                    <a:pt x="348" y="1"/>
                    <a:pt x="346" y="1"/>
                  </a:cubicBezTo>
                  <a:cubicBezTo>
                    <a:pt x="345" y="2"/>
                    <a:pt x="344" y="2"/>
                    <a:pt x="343" y="2"/>
                  </a:cubicBezTo>
                  <a:cubicBezTo>
                    <a:pt x="342" y="2"/>
                    <a:pt x="342" y="2"/>
                    <a:pt x="342" y="2"/>
                  </a:cubicBezTo>
                  <a:cubicBezTo>
                    <a:pt x="342" y="2"/>
                    <a:pt x="342" y="2"/>
                    <a:pt x="342" y="2"/>
                  </a:cubicBezTo>
                  <a:cubicBezTo>
                    <a:pt x="341" y="2"/>
                    <a:pt x="341" y="2"/>
                    <a:pt x="341" y="2"/>
                  </a:cubicBezTo>
                  <a:cubicBezTo>
                    <a:pt x="340" y="2"/>
                    <a:pt x="339" y="2"/>
                    <a:pt x="338" y="3"/>
                  </a:cubicBezTo>
                  <a:cubicBezTo>
                    <a:pt x="338" y="3"/>
                    <a:pt x="338" y="3"/>
                    <a:pt x="338" y="3"/>
                  </a:cubicBezTo>
                  <a:cubicBezTo>
                    <a:pt x="337" y="3"/>
                    <a:pt x="337" y="3"/>
                    <a:pt x="337" y="3"/>
                  </a:cubicBezTo>
                  <a:cubicBezTo>
                    <a:pt x="338" y="2"/>
                    <a:pt x="338" y="2"/>
                    <a:pt x="338" y="2"/>
                  </a:cubicBezTo>
                  <a:cubicBezTo>
                    <a:pt x="339" y="2"/>
                    <a:pt x="339" y="2"/>
                    <a:pt x="339" y="2"/>
                  </a:cubicBezTo>
                  <a:cubicBezTo>
                    <a:pt x="339" y="2"/>
                    <a:pt x="340" y="2"/>
                    <a:pt x="340" y="2"/>
                  </a:cubicBezTo>
                  <a:cubicBezTo>
                    <a:pt x="341" y="2"/>
                    <a:pt x="341" y="2"/>
                    <a:pt x="342" y="2"/>
                  </a:cubicBezTo>
                  <a:cubicBezTo>
                    <a:pt x="343" y="2"/>
                    <a:pt x="343" y="2"/>
                    <a:pt x="343" y="2"/>
                  </a:cubicBezTo>
                  <a:cubicBezTo>
                    <a:pt x="343" y="2"/>
                    <a:pt x="343" y="2"/>
                    <a:pt x="343" y="2"/>
                  </a:cubicBezTo>
                  <a:cubicBezTo>
                    <a:pt x="344" y="2"/>
                    <a:pt x="344" y="2"/>
                    <a:pt x="344" y="2"/>
                  </a:cubicBezTo>
                  <a:cubicBezTo>
                    <a:pt x="344" y="2"/>
                    <a:pt x="344" y="2"/>
                    <a:pt x="344" y="2"/>
                  </a:cubicBezTo>
                  <a:cubicBezTo>
                    <a:pt x="345" y="2"/>
                    <a:pt x="345" y="2"/>
                    <a:pt x="345" y="2"/>
                  </a:cubicBezTo>
                  <a:cubicBezTo>
                    <a:pt x="346" y="2"/>
                    <a:pt x="346" y="2"/>
                    <a:pt x="346" y="2"/>
                  </a:cubicBezTo>
                  <a:cubicBezTo>
                    <a:pt x="346" y="1"/>
                    <a:pt x="346" y="1"/>
                    <a:pt x="346" y="1"/>
                  </a:cubicBezTo>
                  <a:cubicBezTo>
                    <a:pt x="347" y="1"/>
                    <a:pt x="347" y="1"/>
                    <a:pt x="348" y="1"/>
                  </a:cubicBezTo>
                  <a:cubicBezTo>
                    <a:pt x="348" y="1"/>
                    <a:pt x="348" y="1"/>
                    <a:pt x="348" y="1"/>
                  </a:cubicBezTo>
                  <a:cubicBezTo>
                    <a:pt x="349" y="1"/>
                    <a:pt x="349" y="1"/>
                    <a:pt x="349" y="1"/>
                  </a:cubicBezTo>
                  <a:cubicBezTo>
                    <a:pt x="349" y="1"/>
                    <a:pt x="349" y="1"/>
                    <a:pt x="349" y="1"/>
                  </a:cubicBezTo>
                  <a:cubicBezTo>
                    <a:pt x="349" y="1"/>
                    <a:pt x="349" y="1"/>
                    <a:pt x="349" y="1"/>
                  </a:cubicBezTo>
                  <a:cubicBezTo>
                    <a:pt x="349" y="1"/>
                    <a:pt x="349" y="1"/>
                    <a:pt x="349" y="1"/>
                  </a:cubicBezTo>
                  <a:cubicBezTo>
                    <a:pt x="348" y="1"/>
                    <a:pt x="348" y="1"/>
                    <a:pt x="348" y="1"/>
                  </a:cubicBezTo>
                  <a:cubicBezTo>
                    <a:pt x="347" y="1"/>
                    <a:pt x="347" y="1"/>
                    <a:pt x="347" y="1"/>
                  </a:cubicBezTo>
                  <a:cubicBezTo>
                    <a:pt x="347" y="1"/>
                    <a:pt x="347" y="1"/>
                    <a:pt x="347" y="1"/>
                  </a:cubicBezTo>
                  <a:cubicBezTo>
                    <a:pt x="346" y="1"/>
                    <a:pt x="346" y="1"/>
                    <a:pt x="346" y="1"/>
                  </a:cubicBezTo>
                  <a:cubicBezTo>
                    <a:pt x="346" y="1"/>
                    <a:pt x="346" y="1"/>
                    <a:pt x="346" y="1"/>
                  </a:cubicBezTo>
                  <a:cubicBezTo>
                    <a:pt x="346" y="1"/>
                    <a:pt x="346" y="1"/>
                    <a:pt x="346" y="1"/>
                  </a:cubicBezTo>
                  <a:cubicBezTo>
                    <a:pt x="346" y="1"/>
                    <a:pt x="346" y="1"/>
                    <a:pt x="346" y="1"/>
                  </a:cubicBezTo>
                  <a:cubicBezTo>
                    <a:pt x="345" y="1"/>
                    <a:pt x="345" y="1"/>
                    <a:pt x="345" y="1"/>
                  </a:cubicBezTo>
                  <a:cubicBezTo>
                    <a:pt x="345" y="1"/>
                    <a:pt x="345" y="1"/>
                    <a:pt x="345" y="1"/>
                  </a:cubicBezTo>
                  <a:cubicBezTo>
                    <a:pt x="345" y="1"/>
                    <a:pt x="345" y="1"/>
                    <a:pt x="345" y="1"/>
                  </a:cubicBezTo>
                  <a:cubicBezTo>
                    <a:pt x="345" y="1"/>
                    <a:pt x="345" y="1"/>
                    <a:pt x="345" y="1"/>
                  </a:cubicBezTo>
                  <a:cubicBezTo>
                    <a:pt x="345" y="1"/>
                    <a:pt x="345" y="1"/>
                    <a:pt x="345" y="1"/>
                  </a:cubicBezTo>
                  <a:cubicBezTo>
                    <a:pt x="344" y="1"/>
                    <a:pt x="344" y="1"/>
                    <a:pt x="344" y="1"/>
                  </a:cubicBezTo>
                  <a:cubicBezTo>
                    <a:pt x="344" y="1"/>
                    <a:pt x="344" y="1"/>
                    <a:pt x="344" y="1"/>
                  </a:cubicBezTo>
                  <a:cubicBezTo>
                    <a:pt x="343" y="1"/>
                    <a:pt x="343" y="1"/>
                    <a:pt x="343" y="1"/>
                  </a:cubicBezTo>
                  <a:cubicBezTo>
                    <a:pt x="343" y="1"/>
                    <a:pt x="343" y="1"/>
                    <a:pt x="343" y="1"/>
                  </a:cubicBezTo>
                  <a:cubicBezTo>
                    <a:pt x="343" y="2"/>
                    <a:pt x="343" y="2"/>
                    <a:pt x="343" y="2"/>
                  </a:cubicBezTo>
                  <a:cubicBezTo>
                    <a:pt x="342" y="2"/>
                    <a:pt x="342" y="2"/>
                    <a:pt x="342" y="2"/>
                  </a:cubicBezTo>
                  <a:cubicBezTo>
                    <a:pt x="341" y="2"/>
                    <a:pt x="341" y="2"/>
                    <a:pt x="341" y="2"/>
                  </a:cubicBezTo>
                  <a:cubicBezTo>
                    <a:pt x="341" y="2"/>
                    <a:pt x="341" y="2"/>
                    <a:pt x="341" y="2"/>
                  </a:cubicBezTo>
                  <a:cubicBezTo>
                    <a:pt x="341" y="2"/>
                    <a:pt x="341" y="2"/>
                    <a:pt x="341" y="2"/>
                  </a:cubicBezTo>
                  <a:cubicBezTo>
                    <a:pt x="341" y="2"/>
                    <a:pt x="341" y="2"/>
                    <a:pt x="341" y="2"/>
                  </a:cubicBezTo>
                  <a:cubicBezTo>
                    <a:pt x="341" y="2"/>
                    <a:pt x="341" y="2"/>
                    <a:pt x="341" y="2"/>
                  </a:cubicBezTo>
                  <a:cubicBezTo>
                    <a:pt x="341" y="2"/>
                    <a:pt x="341" y="2"/>
                    <a:pt x="341" y="2"/>
                  </a:cubicBezTo>
                  <a:cubicBezTo>
                    <a:pt x="341" y="2"/>
                    <a:pt x="341" y="2"/>
                    <a:pt x="341" y="2"/>
                  </a:cubicBezTo>
                  <a:cubicBezTo>
                    <a:pt x="341" y="2"/>
                    <a:pt x="341" y="2"/>
                    <a:pt x="341" y="2"/>
                  </a:cubicBezTo>
                  <a:cubicBezTo>
                    <a:pt x="341" y="2"/>
                    <a:pt x="341" y="2"/>
                    <a:pt x="341" y="2"/>
                  </a:cubicBezTo>
                  <a:cubicBezTo>
                    <a:pt x="341" y="2"/>
                    <a:pt x="341" y="2"/>
                    <a:pt x="341" y="2"/>
                  </a:cubicBezTo>
                  <a:cubicBezTo>
                    <a:pt x="341" y="2"/>
                    <a:pt x="341" y="2"/>
                    <a:pt x="341" y="2"/>
                  </a:cubicBezTo>
                  <a:cubicBezTo>
                    <a:pt x="341" y="2"/>
                    <a:pt x="341" y="2"/>
                    <a:pt x="341" y="2"/>
                  </a:cubicBezTo>
                  <a:cubicBezTo>
                    <a:pt x="340" y="2"/>
                    <a:pt x="340" y="2"/>
                    <a:pt x="340" y="2"/>
                  </a:cubicBezTo>
                  <a:cubicBezTo>
                    <a:pt x="340" y="2"/>
                    <a:pt x="340" y="2"/>
                    <a:pt x="340" y="2"/>
                  </a:cubicBezTo>
                  <a:cubicBezTo>
                    <a:pt x="339" y="2"/>
                    <a:pt x="339" y="2"/>
                    <a:pt x="339" y="2"/>
                  </a:cubicBezTo>
                  <a:cubicBezTo>
                    <a:pt x="338" y="2"/>
                    <a:pt x="338" y="2"/>
                    <a:pt x="338" y="2"/>
                  </a:cubicBezTo>
                  <a:cubicBezTo>
                    <a:pt x="338" y="2"/>
                    <a:pt x="338" y="2"/>
                    <a:pt x="338" y="2"/>
                  </a:cubicBezTo>
                  <a:cubicBezTo>
                    <a:pt x="338" y="2"/>
                    <a:pt x="338" y="2"/>
                    <a:pt x="338" y="2"/>
                  </a:cubicBezTo>
                  <a:cubicBezTo>
                    <a:pt x="338" y="2"/>
                    <a:pt x="338" y="2"/>
                    <a:pt x="338" y="2"/>
                  </a:cubicBezTo>
                  <a:cubicBezTo>
                    <a:pt x="338" y="2"/>
                    <a:pt x="338" y="2"/>
                    <a:pt x="338" y="2"/>
                  </a:cubicBezTo>
                  <a:cubicBezTo>
                    <a:pt x="338" y="2"/>
                    <a:pt x="338" y="2"/>
                    <a:pt x="338" y="2"/>
                  </a:cubicBezTo>
                  <a:cubicBezTo>
                    <a:pt x="338" y="2"/>
                    <a:pt x="338" y="2"/>
                    <a:pt x="338" y="2"/>
                  </a:cubicBezTo>
                  <a:cubicBezTo>
                    <a:pt x="338" y="2"/>
                    <a:pt x="338" y="2"/>
                    <a:pt x="338" y="2"/>
                  </a:cubicBezTo>
                  <a:cubicBezTo>
                    <a:pt x="338" y="2"/>
                    <a:pt x="338" y="2"/>
                    <a:pt x="338" y="2"/>
                  </a:cubicBezTo>
                  <a:cubicBezTo>
                    <a:pt x="338" y="2"/>
                    <a:pt x="338" y="2"/>
                    <a:pt x="338" y="2"/>
                  </a:cubicBezTo>
                  <a:cubicBezTo>
                    <a:pt x="338" y="2"/>
                    <a:pt x="338" y="2"/>
                    <a:pt x="338" y="2"/>
                  </a:cubicBezTo>
                  <a:cubicBezTo>
                    <a:pt x="338" y="2"/>
                    <a:pt x="338" y="2"/>
                    <a:pt x="338" y="2"/>
                  </a:cubicBezTo>
                  <a:cubicBezTo>
                    <a:pt x="337" y="2"/>
                    <a:pt x="337" y="2"/>
                    <a:pt x="337" y="2"/>
                  </a:cubicBezTo>
                  <a:cubicBezTo>
                    <a:pt x="336" y="2"/>
                    <a:pt x="336" y="2"/>
                    <a:pt x="336" y="2"/>
                  </a:cubicBezTo>
                  <a:cubicBezTo>
                    <a:pt x="335" y="3"/>
                    <a:pt x="335" y="3"/>
                    <a:pt x="335" y="3"/>
                  </a:cubicBezTo>
                  <a:cubicBezTo>
                    <a:pt x="335" y="3"/>
                    <a:pt x="335" y="3"/>
                    <a:pt x="335" y="3"/>
                  </a:cubicBezTo>
                  <a:cubicBezTo>
                    <a:pt x="335" y="3"/>
                    <a:pt x="335" y="3"/>
                    <a:pt x="335" y="3"/>
                  </a:cubicBezTo>
                  <a:cubicBezTo>
                    <a:pt x="335" y="3"/>
                    <a:pt x="335" y="3"/>
                    <a:pt x="335" y="3"/>
                  </a:cubicBezTo>
                  <a:cubicBezTo>
                    <a:pt x="335" y="3"/>
                    <a:pt x="335" y="3"/>
                    <a:pt x="335" y="3"/>
                  </a:cubicBezTo>
                  <a:cubicBezTo>
                    <a:pt x="336" y="3"/>
                    <a:pt x="336" y="3"/>
                    <a:pt x="336" y="3"/>
                  </a:cubicBezTo>
                  <a:cubicBezTo>
                    <a:pt x="336" y="2"/>
                    <a:pt x="336" y="2"/>
                    <a:pt x="336" y="2"/>
                  </a:cubicBezTo>
                  <a:cubicBezTo>
                    <a:pt x="336" y="2"/>
                    <a:pt x="336" y="2"/>
                    <a:pt x="336" y="2"/>
                  </a:cubicBezTo>
                  <a:cubicBezTo>
                    <a:pt x="337" y="2"/>
                    <a:pt x="337" y="2"/>
                    <a:pt x="337" y="2"/>
                  </a:cubicBezTo>
                  <a:cubicBezTo>
                    <a:pt x="337" y="2"/>
                    <a:pt x="337" y="2"/>
                    <a:pt x="337" y="2"/>
                  </a:cubicBezTo>
                  <a:cubicBezTo>
                    <a:pt x="337" y="2"/>
                    <a:pt x="337" y="2"/>
                    <a:pt x="337" y="2"/>
                  </a:cubicBezTo>
                  <a:cubicBezTo>
                    <a:pt x="337" y="2"/>
                    <a:pt x="337" y="2"/>
                    <a:pt x="337" y="2"/>
                  </a:cubicBezTo>
                  <a:cubicBezTo>
                    <a:pt x="338" y="2"/>
                    <a:pt x="338" y="2"/>
                    <a:pt x="338" y="2"/>
                  </a:cubicBezTo>
                  <a:cubicBezTo>
                    <a:pt x="339" y="2"/>
                    <a:pt x="339" y="2"/>
                    <a:pt x="339" y="2"/>
                  </a:cubicBezTo>
                  <a:cubicBezTo>
                    <a:pt x="340" y="2"/>
                    <a:pt x="340" y="2"/>
                    <a:pt x="340" y="2"/>
                  </a:cubicBezTo>
                  <a:cubicBezTo>
                    <a:pt x="340" y="2"/>
                    <a:pt x="340" y="2"/>
                    <a:pt x="340" y="2"/>
                  </a:cubicBezTo>
                  <a:cubicBezTo>
                    <a:pt x="341" y="2"/>
                    <a:pt x="341" y="2"/>
                    <a:pt x="341" y="2"/>
                  </a:cubicBezTo>
                  <a:cubicBezTo>
                    <a:pt x="341" y="2"/>
                    <a:pt x="341" y="2"/>
                    <a:pt x="341" y="2"/>
                  </a:cubicBezTo>
                  <a:cubicBezTo>
                    <a:pt x="341" y="2"/>
                    <a:pt x="341" y="2"/>
                    <a:pt x="341" y="2"/>
                  </a:cubicBezTo>
                  <a:cubicBezTo>
                    <a:pt x="340" y="2"/>
                    <a:pt x="340" y="2"/>
                    <a:pt x="340" y="2"/>
                  </a:cubicBezTo>
                  <a:cubicBezTo>
                    <a:pt x="340" y="2"/>
                    <a:pt x="340" y="2"/>
                    <a:pt x="340" y="2"/>
                  </a:cubicBezTo>
                  <a:cubicBezTo>
                    <a:pt x="339" y="2"/>
                    <a:pt x="339" y="2"/>
                    <a:pt x="339" y="2"/>
                  </a:cubicBezTo>
                  <a:cubicBezTo>
                    <a:pt x="339" y="2"/>
                    <a:pt x="339" y="2"/>
                    <a:pt x="339" y="2"/>
                  </a:cubicBezTo>
                  <a:cubicBezTo>
                    <a:pt x="338" y="2"/>
                    <a:pt x="338" y="2"/>
                    <a:pt x="338" y="2"/>
                  </a:cubicBezTo>
                  <a:cubicBezTo>
                    <a:pt x="337" y="2"/>
                    <a:pt x="336" y="2"/>
                    <a:pt x="336" y="2"/>
                  </a:cubicBezTo>
                  <a:cubicBezTo>
                    <a:pt x="335" y="2"/>
                    <a:pt x="335" y="2"/>
                    <a:pt x="335" y="2"/>
                  </a:cubicBezTo>
                  <a:cubicBezTo>
                    <a:pt x="335" y="2"/>
                    <a:pt x="335" y="2"/>
                    <a:pt x="335" y="2"/>
                  </a:cubicBezTo>
                  <a:cubicBezTo>
                    <a:pt x="334" y="2"/>
                    <a:pt x="334" y="2"/>
                    <a:pt x="334" y="2"/>
                  </a:cubicBezTo>
                  <a:cubicBezTo>
                    <a:pt x="332" y="3"/>
                    <a:pt x="331" y="3"/>
                    <a:pt x="329" y="3"/>
                  </a:cubicBezTo>
                  <a:cubicBezTo>
                    <a:pt x="329" y="3"/>
                    <a:pt x="329" y="3"/>
                    <a:pt x="329" y="3"/>
                  </a:cubicBezTo>
                  <a:cubicBezTo>
                    <a:pt x="330" y="3"/>
                    <a:pt x="330" y="3"/>
                    <a:pt x="330" y="3"/>
                  </a:cubicBezTo>
                  <a:cubicBezTo>
                    <a:pt x="330" y="3"/>
                    <a:pt x="330" y="3"/>
                    <a:pt x="330" y="3"/>
                  </a:cubicBezTo>
                  <a:cubicBezTo>
                    <a:pt x="330" y="3"/>
                    <a:pt x="330" y="3"/>
                    <a:pt x="330" y="3"/>
                  </a:cubicBezTo>
                  <a:cubicBezTo>
                    <a:pt x="330" y="3"/>
                    <a:pt x="329" y="3"/>
                    <a:pt x="328" y="3"/>
                  </a:cubicBezTo>
                  <a:cubicBezTo>
                    <a:pt x="327" y="3"/>
                    <a:pt x="326" y="3"/>
                    <a:pt x="325" y="3"/>
                  </a:cubicBezTo>
                  <a:cubicBezTo>
                    <a:pt x="325" y="3"/>
                    <a:pt x="324" y="4"/>
                    <a:pt x="323" y="4"/>
                  </a:cubicBezTo>
                  <a:cubicBezTo>
                    <a:pt x="323" y="4"/>
                    <a:pt x="323" y="4"/>
                    <a:pt x="323" y="4"/>
                  </a:cubicBezTo>
                  <a:cubicBezTo>
                    <a:pt x="323" y="4"/>
                    <a:pt x="323" y="4"/>
                    <a:pt x="323" y="4"/>
                  </a:cubicBezTo>
                  <a:cubicBezTo>
                    <a:pt x="323" y="4"/>
                    <a:pt x="323" y="4"/>
                    <a:pt x="323" y="4"/>
                  </a:cubicBezTo>
                  <a:cubicBezTo>
                    <a:pt x="322" y="4"/>
                    <a:pt x="322" y="4"/>
                    <a:pt x="322" y="4"/>
                  </a:cubicBezTo>
                  <a:cubicBezTo>
                    <a:pt x="322" y="4"/>
                    <a:pt x="322" y="4"/>
                    <a:pt x="322" y="4"/>
                  </a:cubicBezTo>
                  <a:cubicBezTo>
                    <a:pt x="322" y="4"/>
                    <a:pt x="322" y="4"/>
                    <a:pt x="322" y="4"/>
                  </a:cubicBezTo>
                  <a:cubicBezTo>
                    <a:pt x="321" y="4"/>
                    <a:pt x="321" y="4"/>
                    <a:pt x="321" y="4"/>
                  </a:cubicBezTo>
                  <a:cubicBezTo>
                    <a:pt x="321" y="4"/>
                    <a:pt x="321" y="4"/>
                    <a:pt x="321" y="4"/>
                  </a:cubicBezTo>
                  <a:cubicBezTo>
                    <a:pt x="320" y="4"/>
                    <a:pt x="320" y="4"/>
                    <a:pt x="320" y="4"/>
                  </a:cubicBezTo>
                  <a:cubicBezTo>
                    <a:pt x="320" y="4"/>
                    <a:pt x="320" y="4"/>
                    <a:pt x="320" y="4"/>
                  </a:cubicBezTo>
                  <a:cubicBezTo>
                    <a:pt x="320" y="4"/>
                    <a:pt x="320" y="4"/>
                    <a:pt x="320" y="4"/>
                  </a:cubicBezTo>
                  <a:cubicBezTo>
                    <a:pt x="319" y="4"/>
                    <a:pt x="319" y="4"/>
                    <a:pt x="319" y="4"/>
                  </a:cubicBezTo>
                  <a:cubicBezTo>
                    <a:pt x="319" y="4"/>
                    <a:pt x="318" y="4"/>
                    <a:pt x="317" y="5"/>
                  </a:cubicBezTo>
                  <a:cubicBezTo>
                    <a:pt x="317" y="5"/>
                    <a:pt x="317" y="5"/>
                    <a:pt x="317" y="5"/>
                  </a:cubicBezTo>
                  <a:cubicBezTo>
                    <a:pt x="316" y="5"/>
                    <a:pt x="315" y="5"/>
                    <a:pt x="315" y="5"/>
                  </a:cubicBezTo>
                  <a:cubicBezTo>
                    <a:pt x="315" y="5"/>
                    <a:pt x="315" y="5"/>
                    <a:pt x="314" y="5"/>
                  </a:cubicBezTo>
                  <a:cubicBezTo>
                    <a:pt x="314" y="5"/>
                    <a:pt x="314" y="5"/>
                    <a:pt x="314" y="5"/>
                  </a:cubicBezTo>
                  <a:cubicBezTo>
                    <a:pt x="313" y="5"/>
                    <a:pt x="313" y="5"/>
                    <a:pt x="313" y="5"/>
                  </a:cubicBezTo>
                  <a:cubicBezTo>
                    <a:pt x="313" y="5"/>
                    <a:pt x="313" y="5"/>
                    <a:pt x="314" y="5"/>
                  </a:cubicBezTo>
                  <a:cubicBezTo>
                    <a:pt x="314" y="5"/>
                    <a:pt x="314" y="5"/>
                    <a:pt x="314" y="5"/>
                  </a:cubicBezTo>
                  <a:cubicBezTo>
                    <a:pt x="315" y="5"/>
                    <a:pt x="315" y="5"/>
                    <a:pt x="315" y="5"/>
                  </a:cubicBezTo>
                  <a:cubicBezTo>
                    <a:pt x="314" y="5"/>
                    <a:pt x="313" y="6"/>
                    <a:pt x="312" y="6"/>
                  </a:cubicBezTo>
                  <a:cubicBezTo>
                    <a:pt x="311" y="6"/>
                    <a:pt x="311" y="6"/>
                    <a:pt x="311" y="6"/>
                  </a:cubicBezTo>
                  <a:cubicBezTo>
                    <a:pt x="311" y="6"/>
                    <a:pt x="311" y="6"/>
                    <a:pt x="311" y="6"/>
                  </a:cubicBezTo>
                  <a:cubicBezTo>
                    <a:pt x="310" y="6"/>
                    <a:pt x="310" y="6"/>
                    <a:pt x="310" y="6"/>
                  </a:cubicBezTo>
                  <a:cubicBezTo>
                    <a:pt x="309" y="6"/>
                    <a:pt x="308" y="6"/>
                    <a:pt x="307" y="7"/>
                  </a:cubicBezTo>
                  <a:cubicBezTo>
                    <a:pt x="306" y="7"/>
                    <a:pt x="305" y="7"/>
                    <a:pt x="305" y="7"/>
                  </a:cubicBezTo>
                  <a:cubicBezTo>
                    <a:pt x="304" y="7"/>
                    <a:pt x="304" y="7"/>
                    <a:pt x="304" y="7"/>
                  </a:cubicBezTo>
                  <a:cubicBezTo>
                    <a:pt x="303" y="7"/>
                    <a:pt x="303" y="7"/>
                    <a:pt x="303" y="7"/>
                  </a:cubicBezTo>
                  <a:cubicBezTo>
                    <a:pt x="303" y="7"/>
                    <a:pt x="303" y="7"/>
                    <a:pt x="303" y="7"/>
                  </a:cubicBezTo>
                  <a:cubicBezTo>
                    <a:pt x="303" y="7"/>
                    <a:pt x="303" y="7"/>
                    <a:pt x="303" y="7"/>
                  </a:cubicBezTo>
                  <a:cubicBezTo>
                    <a:pt x="302" y="8"/>
                    <a:pt x="302" y="8"/>
                    <a:pt x="302" y="8"/>
                  </a:cubicBezTo>
                  <a:cubicBezTo>
                    <a:pt x="302" y="8"/>
                    <a:pt x="302" y="8"/>
                    <a:pt x="302" y="8"/>
                  </a:cubicBezTo>
                  <a:cubicBezTo>
                    <a:pt x="302" y="7"/>
                    <a:pt x="302" y="7"/>
                    <a:pt x="302" y="7"/>
                  </a:cubicBezTo>
                  <a:cubicBezTo>
                    <a:pt x="302" y="7"/>
                    <a:pt x="302" y="7"/>
                    <a:pt x="302" y="7"/>
                  </a:cubicBezTo>
                  <a:cubicBezTo>
                    <a:pt x="301" y="8"/>
                    <a:pt x="301" y="8"/>
                    <a:pt x="301" y="8"/>
                  </a:cubicBezTo>
                  <a:cubicBezTo>
                    <a:pt x="300" y="8"/>
                    <a:pt x="300" y="8"/>
                    <a:pt x="300" y="8"/>
                  </a:cubicBezTo>
                  <a:cubicBezTo>
                    <a:pt x="300" y="8"/>
                    <a:pt x="300" y="8"/>
                    <a:pt x="299" y="8"/>
                  </a:cubicBezTo>
                  <a:cubicBezTo>
                    <a:pt x="299" y="8"/>
                    <a:pt x="298" y="8"/>
                    <a:pt x="298" y="8"/>
                  </a:cubicBezTo>
                  <a:cubicBezTo>
                    <a:pt x="298" y="8"/>
                    <a:pt x="298" y="8"/>
                    <a:pt x="298" y="8"/>
                  </a:cubicBezTo>
                  <a:cubicBezTo>
                    <a:pt x="298" y="8"/>
                    <a:pt x="298" y="8"/>
                    <a:pt x="297" y="8"/>
                  </a:cubicBezTo>
                  <a:cubicBezTo>
                    <a:pt x="296" y="8"/>
                    <a:pt x="296" y="8"/>
                    <a:pt x="296" y="8"/>
                  </a:cubicBezTo>
                  <a:cubicBezTo>
                    <a:pt x="295" y="8"/>
                    <a:pt x="295" y="8"/>
                    <a:pt x="295" y="8"/>
                  </a:cubicBezTo>
                  <a:cubicBezTo>
                    <a:pt x="295" y="8"/>
                    <a:pt x="295" y="8"/>
                    <a:pt x="295" y="8"/>
                  </a:cubicBezTo>
                  <a:cubicBezTo>
                    <a:pt x="295" y="9"/>
                    <a:pt x="295" y="9"/>
                    <a:pt x="295" y="9"/>
                  </a:cubicBezTo>
                  <a:cubicBezTo>
                    <a:pt x="294" y="9"/>
                    <a:pt x="294" y="9"/>
                    <a:pt x="294" y="9"/>
                  </a:cubicBezTo>
                  <a:cubicBezTo>
                    <a:pt x="294" y="9"/>
                    <a:pt x="294" y="9"/>
                    <a:pt x="294" y="9"/>
                  </a:cubicBezTo>
                  <a:cubicBezTo>
                    <a:pt x="293" y="9"/>
                    <a:pt x="293" y="9"/>
                    <a:pt x="293" y="9"/>
                  </a:cubicBezTo>
                  <a:cubicBezTo>
                    <a:pt x="292" y="9"/>
                    <a:pt x="292" y="9"/>
                    <a:pt x="292" y="9"/>
                  </a:cubicBezTo>
                  <a:cubicBezTo>
                    <a:pt x="292" y="9"/>
                    <a:pt x="292" y="9"/>
                    <a:pt x="292" y="9"/>
                  </a:cubicBezTo>
                  <a:cubicBezTo>
                    <a:pt x="292" y="9"/>
                    <a:pt x="292" y="9"/>
                    <a:pt x="292" y="9"/>
                  </a:cubicBezTo>
                  <a:cubicBezTo>
                    <a:pt x="289" y="10"/>
                    <a:pt x="287" y="11"/>
                    <a:pt x="284" y="11"/>
                  </a:cubicBezTo>
                  <a:cubicBezTo>
                    <a:pt x="284" y="11"/>
                    <a:pt x="284" y="11"/>
                    <a:pt x="284" y="11"/>
                  </a:cubicBezTo>
                  <a:cubicBezTo>
                    <a:pt x="283" y="12"/>
                    <a:pt x="283" y="12"/>
                    <a:pt x="283" y="12"/>
                  </a:cubicBezTo>
                  <a:cubicBezTo>
                    <a:pt x="283" y="12"/>
                    <a:pt x="283" y="12"/>
                    <a:pt x="283" y="12"/>
                  </a:cubicBezTo>
                  <a:cubicBezTo>
                    <a:pt x="282" y="12"/>
                    <a:pt x="282" y="12"/>
                    <a:pt x="282" y="12"/>
                  </a:cubicBezTo>
                  <a:cubicBezTo>
                    <a:pt x="282" y="12"/>
                    <a:pt x="282" y="12"/>
                    <a:pt x="282" y="12"/>
                  </a:cubicBezTo>
                  <a:cubicBezTo>
                    <a:pt x="283" y="12"/>
                    <a:pt x="283" y="12"/>
                    <a:pt x="283" y="12"/>
                  </a:cubicBezTo>
                  <a:cubicBezTo>
                    <a:pt x="284" y="12"/>
                    <a:pt x="284" y="12"/>
                    <a:pt x="284" y="12"/>
                  </a:cubicBezTo>
                  <a:cubicBezTo>
                    <a:pt x="284" y="12"/>
                    <a:pt x="284" y="12"/>
                    <a:pt x="285" y="12"/>
                  </a:cubicBezTo>
                  <a:cubicBezTo>
                    <a:pt x="285" y="12"/>
                    <a:pt x="285" y="12"/>
                    <a:pt x="285" y="12"/>
                  </a:cubicBezTo>
                  <a:cubicBezTo>
                    <a:pt x="285" y="12"/>
                    <a:pt x="285" y="12"/>
                    <a:pt x="285" y="12"/>
                  </a:cubicBezTo>
                  <a:cubicBezTo>
                    <a:pt x="284" y="12"/>
                    <a:pt x="283" y="12"/>
                    <a:pt x="282" y="13"/>
                  </a:cubicBezTo>
                  <a:cubicBezTo>
                    <a:pt x="282" y="13"/>
                    <a:pt x="282" y="13"/>
                    <a:pt x="281" y="13"/>
                  </a:cubicBezTo>
                  <a:cubicBezTo>
                    <a:pt x="281" y="13"/>
                    <a:pt x="281" y="13"/>
                    <a:pt x="281" y="13"/>
                  </a:cubicBezTo>
                  <a:cubicBezTo>
                    <a:pt x="280" y="13"/>
                    <a:pt x="280" y="13"/>
                    <a:pt x="279" y="13"/>
                  </a:cubicBezTo>
                  <a:cubicBezTo>
                    <a:pt x="279" y="13"/>
                    <a:pt x="279" y="13"/>
                    <a:pt x="279" y="13"/>
                  </a:cubicBezTo>
                  <a:cubicBezTo>
                    <a:pt x="279" y="13"/>
                    <a:pt x="279" y="13"/>
                    <a:pt x="279" y="13"/>
                  </a:cubicBezTo>
                  <a:cubicBezTo>
                    <a:pt x="279" y="13"/>
                    <a:pt x="279" y="13"/>
                    <a:pt x="279" y="13"/>
                  </a:cubicBezTo>
                  <a:cubicBezTo>
                    <a:pt x="279" y="13"/>
                    <a:pt x="279" y="13"/>
                    <a:pt x="279" y="13"/>
                  </a:cubicBezTo>
                  <a:cubicBezTo>
                    <a:pt x="280" y="13"/>
                    <a:pt x="280" y="13"/>
                    <a:pt x="280" y="13"/>
                  </a:cubicBezTo>
                  <a:cubicBezTo>
                    <a:pt x="280" y="13"/>
                    <a:pt x="280" y="13"/>
                    <a:pt x="280" y="13"/>
                  </a:cubicBezTo>
                  <a:cubicBezTo>
                    <a:pt x="280" y="13"/>
                    <a:pt x="280" y="13"/>
                    <a:pt x="280" y="13"/>
                  </a:cubicBezTo>
                  <a:cubicBezTo>
                    <a:pt x="280" y="13"/>
                    <a:pt x="280" y="13"/>
                    <a:pt x="280" y="13"/>
                  </a:cubicBezTo>
                  <a:cubicBezTo>
                    <a:pt x="280" y="13"/>
                    <a:pt x="280" y="13"/>
                    <a:pt x="280" y="13"/>
                  </a:cubicBezTo>
                  <a:cubicBezTo>
                    <a:pt x="280" y="13"/>
                    <a:pt x="280" y="13"/>
                    <a:pt x="280" y="13"/>
                  </a:cubicBezTo>
                  <a:cubicBezTo>
                    <a:pt x="280" y="13"/>
                    <a:pt x="280" y="13"/>
                    <a:pt x="280" y="13"/>
                  </a:cubicBezTo>
                  <a:cubicBezTo>
                    <a:pt x="280" y="13"/>
                    <a:pt x="280" y="13"/>
                    <a:pt x="280" y="13"/>
                  </a:cubicBezTo>
                  <a:cubicBezTo>
                    <a:pt x="280" y="13"/>
                    <a:pt x="280" y="13"/>
                    <a:pt x="280" y="13"/>
                  </a:cubicBezTo>
                  <a:cubicBezTo>
                    <a:pt x="280" y="13"/>
                    <a:pt x="280" y="13"/>
                    <a:pt x="280" y="13"/>
                  </a:cubicBezTo>
                  <a:cubicBezTo>
                    <a:pt x="279" y="13"/>
                    <a:pt x="279" y="13"/>
                    <a:pt x="279" y="13"/>
                  </a:cubicBezTo>
                  <a:cubicBezTo>
                    <a:pt x="278" y="13"/>
                    <a:pt x="278" y="13"/>
                    <a:pt x="278" y="13"/>
                  </a:cubicBezTo>
                  <a:cubicBezTo>
                    <a:pt x="278" y="13"/>
                    <a:pt x="278" y="13"/>
                    <a:pt x="278" y="13"/>
                  </a:cubicBezTo>
                  <a:cubicBezTo>
                    <a:pt x="279" y="13"/>
                    <a:pt x="279" y="13"/>
                    <a:pt x="279" y="13"/>
                  </a:cubicBezTo>
                  <a:cubicBezTo>
                    <a:pt x="279" y="13"/>
                    <a:pt x="279" y="13"/>
                    <a:pt x="279" y="13"/>
                  </a:cubicBezTo>
                  <a:cubicBezTo>
                    <a:pt x="278" y="13"/>
                    <a:pt x="278" y="13"/>
                    <a:pt x="277" y="13"/>
                  </a:cubicBezTo>
                  <a:cubicBezTo>
                    <a:pt x="277" y="13"/>
                    <a:pt x="277" y="13"/>
                    <a:pt x="277" y="13"/>
                  </a:cubicBezTo>
                  <a:cubicBezTo>
                    <a:pt x="276" y="14"/>
                    <a:pt x="275" y="14"/>
                    <a:pt x="274" y="14"/>
                  </a:cubicBezTo>
                  <a:cubicBezTo>
                    <a:pt x="274" y="14"/>
                    <a:pt x="274" y="14"/>
                    <a:pt x="274" y="14"/>
                  </a:cubicBezTo>
                  <a:cubicBezTo>
                    <a:pt x="273" y="15"/>
                    <a:pt x="273" y="15"/>
                    <a:pt x="271" y="15"/>
                  </a:cubicBezTo>
                  <a:cubicBezTo>
                    <a:pt x="271" y="16"/>
                    <a:pt x="271" y="16"/>
                    <a:pt x="271" y="16"/>
                  </a:cubicBezTo>
                  <a:cubicBezTo>
                    <a:pt x="270" y="16"/>
                    <a:pt x="270" y="16"/>
                    <a:pt x="270" y="16"/>
                  </a:cubicBezTo>
                  <a:cubicBezTo>
                    <a:pt x="270" y="16"/>
                    <a:pt x="270" y="16"/>
                    <a:pt x="270" y="16"/>
                  </a:cubicBezTo>
                  <a:cubicBezTo>
                    <a:pt x="269" y="16"/>
                    <a:pt x="269" y="16"/>
                    <a:pt x="269" y="16"/>
                  </a:cubicBezTo>
                  <a:cubicBezTo>
                    <a:pt x="269" y="16"/>
                    <a:pt x="269" y="16"/>
                    <a:pt x="269" y="16"/>
                  </a:cubicBezTo>
                  <a:cubicBezTo>
                    <a:pt x="268" y="16"/>
                    <a:pt x="268" y="16"/>
                    <a:pt x="268" y="16"/>
                  </a:cubicBezTo>
                  <a:cubicBezTo>
                    <a:pt x="268" y="17"/>
                    <a:pt x="268" y="17"/>
                    <a:pt x="268" y="17"/>
                  </a:cubicBezTo>
                  <a:cubicBezTo>
                    <a:pt x="267" y="17"/>
                    <a:pt x="267" y="17"/>
                    <a:pt x="267" y="17"/>
                  </a:cubicBezTo>
                  <a:cubicBezTo>
                    <a:pt x="267" y="17"/>
                    <a:pt x="267" y="17"/>
                    <a:pt x="267" y="17"/>
                  </a:cubicBezTo>
                  <a:cubicBezTo>
                    <a:pt x="267" y="17"/>
                    <a:pt x="267" y="17"/>
                    <a:pt x="267" y="17"/>
                  </a:cubicBezTo>
                  <a:cubicBezTo>
                    <a:pt x="266" y="17"/>
                    <a:pt x="266" y="17"/>
                    <a:pt x="266" y="17"/>
                  </a:cubicBezTo>
                  <a:cubicBezTo>
                    <a:pt x="266" y="17"/>
                    <a:pt x="266" y="17"/>
                    <a:pt x="266" y="17"/>
                  </a:cubicBezTo>
                  <a:cubicBezTo>
                    <a:pt x="266" y="17"/>
                    <a:pt x="266" y="17"/>
                    <a:pt x="266" y="17"/>
                  </a:cubicBezTo>
                  <a:cubicBezTo>
                    <a:pt x="265" y="18"/>
                    <a:pt x="265" y="18"/>
                    <a:pt x="265" y="18"/>
                  </a:cubicBezTo>
                  <a:cubicBezTo>
                    <a:pt x="265" y="18"/>
                    <a:pt x="265" y="18"/>
                    <a:pt x="265" y="18"/>
                  </a:cubicBezTo>
                  <a:cubicBezTo>
                    <a:pt x="265" y="18"/>
                    <a:pt x="265" y="18"/>
                    <a:pt x="265" y="18"/>
                  </a:cubicBezTo>
                  <a:cubicBezTo>
                    <a:pt x="265" y="18"/>
                    <a:pt x="265" y="18"/>
                    <a:pt x="265" y="18"/>
                  </a:cubicBezTo>
                  <a:cubicBezTo>
                    <a:pt x="265" y="18"/>
                    <a:pt x="265" y="18"/>
                    <a:pt x="265" y="18"/>
                  </a:cubicBezTo>
                  <a:cubicBezTo>
                    <a:pt x="266" y="18"/>
                    <a:pt x="266" y="18"/>
                    <a:pt x="266" y="18"/>
                  </a:cubicBezTo>
                  <a:cubicBezTo>
                    <a:pt x="266" y="17"/>
                    <a:pt x="267" y="17"/>
                    <a:pt x="268" y="17"/>
                  </a:cubicBezTo>
                  <a:cubicBezTo>
                    <a:pt x="268" y="17"/>
                    <a:pt x="268" y="17"/>
                    <a:pt x="268" y="17"/>
                  </a:cubicBezTo>
                  <a:cubicBezTo>
                    <a:pt x="268" y="17"/>
                    <a:pt x="268" y="17"/>
                    <a:pt x="268" y="17"/>
                  </a:cubicBezTo>
                  <a:cubicBezTo>
                    <a:pt x="268" y="17"/>
                    <a:pt x="268" y="17"/>
                    <a:pt x="268" y="17"/>
                  </a:cubicBezTo>
                  <a:cubicBezTo>
                    <a:pt x="268" y="17"/>
                    <a:pt x="268" y="17"/>
                    <a:pt x="268" y="17"/>
                  </a:cubicBezTo>
                  <a:cubicBezTo>
                    <a:pt x="268" y="17"/>
                    <a:pt x="268" y="17"/>
                    <a:pt x="268" y="17"/>
                  </a:cubicBezTo>
                  <a:cubicBezTo>
                    <a:pt x="268" y="17"/>
                    <a:pt x="268" y="17"/>
                    <a:pt x="269" y="17"/>
                  </a:cubicBezTo>
                  <a:cubicBezTo>
                    <a:pt x="269" y="17"/>
                    <a:pt x="269" y="17"/>
                    <a:pt x="269" y="17"/>
                  </a:cubicBezTo>
                  <a:cubicBezTo>
                    <a:pt x="269" y="17"/>
                    <a:pt x="269" y="17"/>
                    <a:pt x="269" y="17"/>
                  </a:cubicBezTo>
                  <a:cubicBezTo>
                    <a:pt x="269" y="17"/>
                    <a:pt x="269" y="17"/>
                    <a:pt x="269" y="17"/>
                  </a:cubicBezTo>
                  <a:cubicBezTo>
                    <a:pt x="269" y="17"/>
                    <a:pt x="269" y="17"/>
                    <a:pt x="269" y="17"/>
                  </a:cubicBezTo>
                  <a:cubicBezTo>
                    <a:pt x="270" y="17"/>
                    <a:pt x="270" y="17"/>
                    <a:pt x="270" y="17"/>
                  </a:cubicBezTo>
                  <a:cubicBezTo>
                    <a:pt x="270" y="17"/>
                    <a:pt x="270" y="17"/>
                    <a:pt x="270" y="17"/>
                  </a:cubicBezTo>
                  <a:cubicBezTo>
                    <a:pt x="270" y="17"/>
                    <a:pt x="270" y="17"/>
                    <a:pt x="270" y="17"/>
                  </a:cubicBezTo>
                  <a:cubicBezTo>
                    <a:pt x="270" y="17"/>
                    <a:pt x="270" y="17"/>
                    <a:pt x="270" y="17"/>
                  </a:cubicBezTo>
                  <a:cubicBezTo>
                    <a:pt x="270" y="17"/>
                    <a:pt x="270" y="17"/>
                    <a:pt x="270" y="17"/>
                  </a:cubicBezTo>
                  <a:cubicBezTo>
                    <a:pt x="270" y="17"/>
                    <a:pt x="270" y="17"/>
                    <a:pt x="270" y="17"/>
                  </a:cubicBezTo>
                  <a:cubicBezTo>
                    <a:pt x="270" y="17"/>
                    <a:pt x="270" y="17"/>
                    <a:pt x="270" y="17"/>
                  </a:cubicBezTo>
                  <a:cubicBezTo>
                    <a:pt x="270" y="17"/>
                    <a:pt x="270" y="17"/>
                    <a:pt x="270" y="17"/>
                  </a:cubicBezTo>
                  <a:cubicBezTo>
                    <a:pt x="270" y="17"/>
                    <a:pt x="270" y="17"/>
                    <a:pt x="270" y="17"/>
                  </a:cubicBezTo>
                  <a:cubicBezTo>
                    <a:pt x="270" y="17"/>
                    <a:pt x="270" y="17"/>
                    <a:pt x="270" y="17"/>
                  </a:cubicBezTo>
                  <a:cubicBezTo>
                    <a:pt x="270" y="17"/>
                    <a:pt x="270" y="17"/>
                    <a:pt x="270" y="17"/>
                  </a:cubicBezTo>
                  <a:cubicBezTo>
                    <a:pt x="270" y="17"/>
                    <a:pt x="270" y="17"/>
                    <a:pt x="270" y="17"/>
                  </a:cubicBezTo>
                  <a:cubicBezTo>
                    <a:pt x="270" y="17"/>
                    <a:pt x="270" y="17"/>
                    <a:pt x="270" y="17"/>
                  </a:cubicBezTo>
                  <a:cubicBezTo>
                    <a:pt x="270" y="17"/>
                    <a:pt x="270" y="17"/>
                    <a:pt x="270" y="17"/>
                  </a:cubicBezTo>
                  <a:cubicBezTo>
                    <a:pt x="270" y="17"/>
                    <a:pt x="270" y="17"/>
                    <a:pt x="270" y="17"/>
                  </a:cubicBezTo>
                  <a:cubicBezTo>
                    <a:pt x="270" y="17"/>
                    <a:pt x="270" y="17"/>
                    <a:pt x="270" y="17"/>
                  </a:cubicBezTo>
                  <a:cubicBezTo>
                    <a:pt x="270" y="17"/>
                    <a:pt x="270" y="17"/>
                    <a:pt x="270" y="17"/>
                  </a:cubicBezTo>
                  <a:cubicBezTo>
                    <a:pt x="270" y="17"/>
                    <a:pt x="270" y="17"/>
                    <a:pt x="270" y="17"/>
                  </a:cubicBezTo>
                  <a:cubicBezTo>
                    <a:pt x="271" y="17"/>
                    <a:pt x="271" y="17"/>
                    <a:pt x="271" y="17"/>
                  </a:cubicBezTo>
                  <a:cubicBezTo>
                    <a:pt x="271" y="17"/>
                    <a:pt x="271" y="17"/>
                    <a:pt x="271" y="17"/>
                  </a:cubicBezTo>
                  <a:cubicBezTo>
                    <a:pt x="272" y="16"/>
                    <a:pt x="272" y="16"/>
                    <a:pt x="272" y="16"/>
                  </a:cubicBezTo>
                  <a:cubicBezTo>
                    <a:pt x="271" y="17"/>
                    <a:pt x="271" y="17"/>
                    <a:pt x="271" y="17"/>
                  </a:cubicBezTo>
                  <a:cubicBezTo>
                    <a:pt x="271" y="17"/>
                    <a:pt x="271" y="17"/>
                    <a:pt x="271" y="17"/>
                  </a:cubicBezTo>
                  <a:cubicBezTo>
                    <a:pt x="271" y="17"/>
                    <a:pt x="271" y="17"/>
                    <a:pt x="271" y="17"/>
                  </a:cubicBezTo>
                  <a:cubicBezTo>
                    <a:pt x="271" y="17"/>
                    <a:pt x="271" y="17"/>
                    <a:pt x="271" y="17"/>
                  </a:cubicBezTo>
                  <a:cubicBezTo>
                    <a:pt x="271" y="18"/>
                    <a:pt x="271" y="18"/>
                    <a:pt x="271" y="18"/>
                  </a:cubicBezTo>
                  <a:cubicBezTo>
                    <a:pt x="270" y="18"/>
                    <a:pt x="270" y="18"/>
                    <a:pt x="270" y="18"/>
                  </a:cubicBezTo>
                  <a:cubicBezTo>
                    <a:pt x="270" y="18"/>
                    <a:pt x="270" y="18"/>
                    <a:pt x="270" y="18"/>
                  </a:cubicBezTo>
                  <a:cubicBezTo>
                    <a:pt x="270" y="18"/>
                    <a:pt x="270" y="18"/>
                    <a:pt x="270" y="18"/>
                  </a:cubicBezTo>
                  <a:cubicBezTo>
                    <a:pt x="270" y="18"/>
                    <a:pt x="270" y="18"/>
                    <a:pt x="270" y="18"/>
                  </a:cubicBezTo>
                  <a:cubicBezTo>
                    <a:pt x="270" y="18"/>
                    <a:pt x="270" y="18"/>
                    <a:pt x="270" y="18"/>
                  </a:cubicBezTo>
                  <a:cubicBezTo>
                    <a:pt x="270" y="18"/>
                    <a:pt x="270" y="18"/>
                    <a:pt x="270" y="18"/>
                  </a:cubicBezTo>
                  <a:cubicBezTo>
                    <a:pt x="269" y="19"/>
                    <a:pt x="269" y="19"/>
                    <a:pt x="269" y="19"/>
                  </a:cubicBezTo>
                  <a:cubicBezTo>
                    <a:pt x="270" y="19"/>
                    <a:pt x="270" y="19"/>
                    <a:pt x="270" y="19"/>
                  </a:cubicBezTo>
                  <a:cubicBezTo>
                    <a:pt x="270" y="19"/>
                    <a:pt x="270" y="19"/>
                    <a:pt x="270" y="19"/>
                  </a:cubicBezTo>
                  <a:cubicBezTo>
                    <a:pt x="268" y="19"/>
                    <a:pt x="268" y="19"/>
                    <a:pt x="268" y="19"/>
                  </a:cubicBezTo>
                  <a:cubicBezTo>
                    <a:pt x="268" y="19"/>
                    <a:pt x="268" y="19"/>
                    <a:pt x="268" y="19"/>
                  </a:cubicBezTo>
                  <a:cubicBezTo>
                    <a:pt x="268" y="20"/>
                    <a:pt x="268" y="20"/>
                    <a:pt x="268" y="20"/>
                  </a:cubicBezTo>
                  <a:cubicBezTo>
                    <a:pt x="267" y="20"/>
                    <a:pt x="267" y="20"/>
                    <a:pt x="267" y="20"/>
                  </a:cubicBezTo>
                  <a:cubicBezTo>
                    <a:pt x="266" y="21"/>
                    <a:pt x="264" y="21"/>
                    <a:pt x="263" y="22"/>
                  </a:cubicBezTo>
                  <a:cubicBezTo>
                    <a:pt x="262" y="22"/>
                    <a:pt x="262" y="22"/>
                    <a:pt x="262" y="22"/>
                  </a:cubicBezTo>
                  <a:cubicBezTo>
                    <a:pt x="262" y="22"/>
                    <a:pt x="262" y="22"/>
                    <a:pt x="262" y="22"/>
                  </a:cubicBezTo>
                  <a:cubicBezTo>
                    <a:pt x="261" y="22"/>
                    <a:pt x="261" y="22"/>
                    <a:pt x="261" y="22"/>
                  </a:cubicBezTo>
                  <a:cubicBezTo>
                    <a:pt x="261" y="22"/>
                    <a:pt x="261" y="22"/>
                    <a:pt x="261" y="22"/>
                  </a:cubicBezTo>
                  <a:cubicBezTo>
                    <a:pt x="261" y="22"/>
                    <a:pt x="261" y="22"/>
                    <a:pt x="261" y="22"/>
                  </a:cubicBezTo>
                  <a:cubicBezTo>
                    <a:pt x="261" y="23"/>
                    <a:pt x="261" y="23"/>
                    <a:pt x="261" y="23"/>
                  </a:cubicBezTo>
                  <a:cubicBezTo>
                    <a:pt x="261" y="23"/>
                    <a:pt x="261" y="23"/>
                    <a:pt x="261" y="23"/>
                  </a:cubicBezTo>
                  <a:cubicBezTo>
                    <a:pt x="261" y="23"/>
                    <a:pt x="261" y="23"/>
                    <a:pt x="261" y="23"/>
                  </a:cubicBezTo>
                  <a:cubicBezTo>
                    <a:pt x="260" y="23"/>
                    <a:pt x="260" y="23"/>
                    <a:pt x="259" y="24"/>
                  </a:cubicBezTo>
                  <a:cubicBezTo>
                    <a:pt x="259" y="24"/>
                    <a:pt x="259" y="24"/>
                    <a:pt x="259" y="24"/>
                  </a:cubicBezTo>
                  <a:cubicBezTo>
                    <a:pt x="259" y="24"/>
                    <a:pt x="258" y="24"/>
                    <a:pt x="258" y="24"/>
                  </a:cubicBezTo>
                  <a:cubicBezTo>
                    <a:pt x="257" y="25"/>
                    <a:pt x="257" y="25"/>
                    <a:pt x="257" y="25"/>
                  </a:cubicBezTo>
                  <a:cubicBezTo>
                    <a:pt x="257" y="25"/>
                    <a:pt x="257" y="25"/>
                    <a:pt x="257" y="25"/>
                  </a:cubicBezTo>
                  <a:cubicBezTo>
                    <a:pt x="256" y="25"/>
                    <a:pt x="256" y="25"/>
                    <a:pt x="256" y="25"/>
                  </a:cubicBezTo>
                  <a:cubicBezTo>
                    <a:pt x="256" y="26"/>
                    <a:pt x="255" y="26"/>
                    <a:pt x="254" y="26"/>
                  </a:cubicBezTo>
                  <a:cubicBezTo>
                    <a:pt x="254" y="27"/>
                    <a:pt x="253" y="27"/>
                    <a:pt x="252" y="27"/>
                  </a:cubicBezTo>
                  <a:cubicBezTo>
                    <a:pt x="252" y="28"/>
                    <a:pt x="252" y="28"/>
                    <a:pt x="252" y="28"/>
                  </a:cubicBezTo>
                  <a:cubicBezTo>
                    <a:pt x="251" y="28"/>
                    <a:pt x="251" y="28"/>
                    <a:pt x="251" y="28"/>
                  </a:cubicBezTo>
                  <a:cubicBezTo>
                    <a:pt x="251" y="28"/>
                    <a:pt x="251" y="28"/>
                    <a:pt x="250" y="29"/>
                  </a:cubicBezTo>
                  <a:cubicBezTo>
                    <a:pt x="249" y="29"/>
                    <a:pt x="249" y="29"/>
                    <a:pt x="247" y="30"/>
                  </a:cubicBezTo>
                  <a:cubicBezTo>
                    <a:pt x="246" y="31"/>
                    <a:pt x="245" y="31"/>
                    <a:pt x="244" y="32"/>
                  </a:cubicBezTo>
                  <a:cubicBezTo>
                    <a:pt x="243" y="32"/>
                    <a:pt x="242" y="32"/>
                    <a:pt x="242" y="33"/>
                  </a:cubicBezTo>
                  <a:cubicBezTo>
                    <a:pt x="242" y="33"/>
                    <a:pt x="242" y="33"/>
                    <a:pt x="242" y="33"/>
                  </a:cubicBezTo>
                  <a:cubicBezTo>
                    <a:pt x="242" y="33"/>
                    <a:pt x="241" y="33"/>
                    <a:pt x="240" y="34"/>
                  </a:cubicBezTo>
                  <a:cubicBezTo>
                    <a:pt x="239" y="34"/>
                    <a:pt x="239" y="34"/>
                    <a:pt x="239" y="34"/>
                  </a:cubicBezTo>
                  <a:cubicBezTo>
                    <a:pt x="238" y="35"/>
                    <a:pt x="237" y="35"/>
                    <a:pt x="235" y="36"/>
                  </a:cubicBezTo>
                  <a:cubicBezTo>
                    <a:pt x="235" y="36"/>
                    <a:pt x="235" y="36"/>
                    <a:pt x="235" y="36"/>
                  </a:cubicBezTo>
                  <a:cubicBezTo>
                    <a:pt x="234" y="36"/>
                    <a:pt x="233" y="37"/>
                    <a:pt x="233" y="37"/>
                  </a:cubicBezTo>
                  <a:cubicBezTo>
                    <a:pt x="232" y="38"/>
                    <a:pt x="232" y="38"/>
                    <a:pt x="232" y="38"/>
                  </a:cubicBezTo>
                  <a:cubicBezTo>
                    <a:pt x="232" y="38"/>
                    <a:pt x="232" y="38"/>
                    <a:pt x="232" y="38"/>
                  </a:cubicBezTo>
                  <a:cubicBezTo>
                    <a:pt x="233" y="38"/>
                    <a:pt x="233" y="38"/>
                    <a:pt x="234" y="38"/>
                  </a:cubicBezTo>
                  <a:cubicBezTo>
                    <a:pt x="235" y="37"/>
                    <a:pt x="235" y="37"/>
                    <a:pt x="237" y="38"/>
                  </a:cubicBezTo>
                  <a:cubicBezTo>
                    <a:pt x="234" y="39"/>
                    <a:pt x="234" y="39"/>
                    <a:pt x="233" y="40"/>
                  </a:cubicBezTo>
                  <a:cubicBezTo>
                    <a:pt x="233" y="40"/>
                    <a:pt x="233" y="40"/>
                    <a:pt x="233" y="40"/>
                  </a:cubicBezTo>
                  <a:cubicBezTo>
                    <a:pt x="233" y="40"/>
                    <a:pt x="233" y="40"/>
                    <a:pt x="233" y="40"/>
                  </a:cubicBezTo>
                  <a:cubicBezTo>
                    <a:pt x="233" y="40"/>
                    <a:pt x="233" y="40"/>
                    <a:pt x="233" y="40"/>
                  </a:cubicBezTo>
                  <a:cubicBezTo>
                    <a:pt x="233" y="40"/>
                    <a:pt x="233" y="40"/>
                    <a:pt x="233" y="40"/>
                  </a:cubicBezTo>
                  <a:cubicBezTo>
                    <a:pt x="233" y="40"/>
                    <a:pt x="233" y="40"/>
                    <a:pt x="233" y="40"/>
                  </a:cubicBezTo>
                  <a:cubicBezTo>
                    <a:pt x="233" y="40"/>
                    <a:pt x="233" y="40"/>
                    <a:pt x="233" y="40"/>
                  </a:cubicBezTo>
                  <a:cubicBezTo>
                    <a:pt x="233" y="40"/>
                    <a:pt x="233" y="40"/>
                    <a:pt x="233" y="40"/>
                  </a:cubicBezTo>
                  <a:cubicBezTo>
                    <a:pt x="233" y="40"/>
                    <a:pt x="233" y="40"/>
                    <a:pt x="233" y="40"/>
                  </a:cubicBezTo>
                  <a:cubicBezTo>
                    <a:pt x="232" y="42"/>
                    <a:pt x="232" y="42"/>
                    <a:pt x="231" y="43"/>
                  </a:cubicBezTo>
                  <a:cubicBezTo>
                    <a:pt x="230" y="43"/>
                    <a:pt x="230" y="43"/>
                    <a:pt x="230" y="43"/>
                  </a:cubicBezTo>
                  <a:cubicBezTo>
                    <a:pt x="230" y="43"/>
                    <a:pt x="230" y="43"/>
                    <a:pt x="229" y="43"/>
                  </a:cubicBezTo>
                  <a:cubicBezTo>
                    <a:pt x="229" y="43"/>
                    <a:pt x="229" y="43"/>
                    <a:pt x="229" y="43"/>
                  </a:cubicBezTo>
                  <a:cubicBezTo>
                    <a:pt x="229" y="43"/>
                    <a:pt x="229" y="43"/>
                    <a:pt x="228" y="42"/>
                  </a:cubicBezTo>
                  <a:cubicBezTo>
                    <a:pt x="229" y="42"/>
                    <a:pt x="229" y="42"/>
                    <a:pt x="229" y="42"/>
                  </a:cubicBezTo>
                  <a:cubicBezTo>
                    <a:pt x="219" y="46"/>
                    <a:pt x="219" y="46"/>
                    <a:pt x="219" y="46"/>
                  </a:cubicBezTo>
                  <a:cubicBezTo>
                    <a:pt x="219" y="47"/>
                    <a:pt x="219" y="47"/>
                    <a:pt x="217" y="49"/>
                  </a:cubicBezTo>
                  <a:cubicBezTo>
                    <a:pt x="220" y="48"/>
                    <a:pt x="220" y="48"/>
                    <a:pt x="221" y="48"/>
                  </a:cubicBezTo>
                  <a:cubicBezTo>
                    <a:pt x="222" y="47"/>
                    <a:pt x="223" y="46"/>
                    <a:pt x="224" y="46"/>
                  </a:cubicBezTo>
                  <a:cubicBezTo>
                    <a:pt x="224" y="45"/>
                    <a:pt x="224" y="45"/>
                    <a:pt x="224" y="45"/>
                  </a:cubicBezTo>
                  <a:cubicBezTo>
                    <a:pt x="225" y="44"/>
                    <a:pt x="225" y="44"/>
                    <a:pt x="225" y="44"/>
                  </a:cubicBezTo>
                  <a:cubicBezTo>
                    <a:pt x="225" y="44"/>
                    <a:pt x="225" y="44"/>
                    <a:pt x="226" y="44"/>
                  </a:cubicBezTo>
                  <a:cubicBezTo>
                    <a:pt x="226" y="45"/>
                    <a:pt x="226" y="45"/>
                    <a:pt x="226" y="45"/>
                  </a:cubicBezTo>
                  <a:cubicBezTo>
                    <a:pt x="226" y="45"/>
                    <a:pt x="226" y="45"/>
                    <a:pt x="227" y="46"/>
                  </a:cubicBezTo>
                  <a:cubicBezTo>
                    <a:pt x="226" y="46"/>
                    <a:pt x="226" y="46"/>
                    <a:pt x="226" y="46"/>
                  </a:cubicBezTo>
                  <a:cubicBezTo>
                    <a:pt x="226" y="46"/>
                    <a:pt x="225" y="47"/>
                    <a:pt x="225" y="47"/>
                  </a:cubicBezTo>
                  <a:cubicBezTo>
                    <a:pt x="224" y="47"/>
                    <a:pt x="223" y="48"/>
                    <a:pt x="222" y="48"/>
                  </a:cubicBezTo>
                  <a:cubicBezTo>
                    <a:pt x="222" y="48"/>
                    <a:pt x="222" y="48"/>
                    <a:pt x="221" y="49"/>
                  </a:cubicBezTo>
                  <a:cubicBezTo>
                    <a:pt x="221" y="49"/>
                    <a:pt x="220" y="50"/>
                    <a:pt x="220" y="50"/>
                  </a:cubicBezTo>
                  <a:cubicBezTo>
                    <a:pt x="219" y="51"/>
                    <a:pt x="218" y="52"/>
                    <a:pt x="217" y="52"/>
                  </a:cubicBezTo>
                  <a:cubicBezTo>
                    <a:pt x="217" y="52"/>
                    <a:pt x="216" y="52"/>
                    <a:pt x="215" y="52"/>
                  </a:cubicBezTo>
                  <a:cubicBezTo>
                    <a:pt x="215" y="52"/>
                    <a:pt x="214" y="53"/>
                    <a:pt x="213" y="53"/>
                  </a:cubicBezTo>
                  <a:cubicBezTo>
                    <a:pt x="213" y="53"/>
                    <a:pt x="213" y="53"/>
                    <a:pt x="213" y="53"/>
                  </a:cubicBezTo>
                  <a:cubicBezTo>
                    <a:pt x="213" y="53"/>
                    <a:pt x="213" y="53"/>
                    <a:pt x="212" y="53"/>
                  </a:cubicBezTo>
                  <a:cubicBezTo>
                    <a:pt x="211" y="54"/>
                    <a:pt x="209" y="55"/>
                    <a:pt x="208" y="55"/>
                  </a:cubicBezTo>
                  <a:cubicBezTo>
                    <a:pt x="206" y="56"/>
                    <a:pt x="204" y="56"/>
                    <a:pt x="203" y="58"/>
                  </a:cubicBezTo>
                  <a:cubicBezTo>
                    <a:pt x="203" y="58"/>
                    <a:pt x="203" y="58"/>
                    <a:pt x="202" y="59"/>
                  </a:cubicBezTo>
                  <a:cubicBezTo>
                    <a:pt x="193" y="66"/>
                    <a:pt x="193" y="66"/>
                    <a:pt x="193" y="67"/>
                  </a:cubicBezTo>
                  <a:cubicBezTo>
                    <a:pt x="194" y="67"/>
                    <a:pt x="194" y="67"/>
                    <a:pt x="195" y="67"/>
                  </a:cubicBezTo>
                  <a:cubicBezTo>
                    <a:pt x="195" y="67"/>
                    <a:pt x="195" y="67"/>
                    <a:pt x="195" y="67"/>
                  </a:cubicBezTo>
                  <a:cubicBezTo>
                    <a:pt x="195" y="68"/>
                    <a:pt x="194" y="68"/>
                    <a:pt x="194" y="69"/>
                  </a:cubicBezTo>
                  <a:cubicBezTo>
                    <a:pt x="193" y="69"/>
                    <a:pt x="193" y="68"/>
                    <a:pt x="193" y="69"/>
                  </a:cubicBezTo>
                  <a:cubicBezTo>
                    <a:pt x="187" y="73"/>
                    <a:pt x="187" y="73"/>
                    <a:pt x="186" y="74"/>
                  </a:cubicBezTo>
                  <a:cubicBezTo>
                    <a:pt x="188" y="74"/>
                    <a:pt x="189" y="72"/>
                    <a:pt x="191" y="73"/>
                  </a:cubicBezTo>
                  <a:cubicBezTo>
                    <a:pt x="190" y="73"/>
                    <a:pt x="189" y="74"/>
                    <a:pt x="187" y="76"/>
                  </a:cubicBezTo>
                  <a:cubicBezTo>
                    <a:pt x="182" y="79"/>
                    <a:pt x="178" y="81"/>
                    <a:pt x="173" y="94"/>
                  </a:cubicBezTo>
                  <a:cubicBezTo>
                    <a:pt x="173" y="95"/>
                    <a:pt x="173" y="95"/>
                    <a:pt x="173" y="95"/>
                  </a:cubicBezTo>
                  <a:cubicBezTo>
                    <a:pt x="173" y="95"/>
                    <a:pt x="173" y="96"/>
                    <a:pt x="173" y="97"/>
                  </a:cubicBezTo>
                  <a:cubicBezTo>
                    <a:pt x="174" y="97"/>
                    <a:pt x="174" y="97"/>
                    <a:pt x="175" y="96"/>
                  </a:cubicBezTo>
                  <a:cubicBezTo>
                    <a:pt x="175" y="96"/>
                    <a:pt x="175" y="96"/>
                    <a:pt x="176" y="96"/>
                  </a:cubicBezTo>
                  <a:cubicBezTo>
                    <a:pt x="176" y="96"/>
                    <a:pt x="176" y="96"/>
                    <a:pt x="177" y="97"/>
                  </a:cubicBezTo>
                  <a:cubicBezTo>
                    <a:pt x="176" y="97"/>
                    <a:pt x="176" y="98"/>
                    <a:pt x="175" y="99"/>
                  </a:cubicBezTo>
                  <a:cubicBezTo>
                    <a:pt x="176" y="99"/>
                    <a:pt x="176" y="100"/>
                    <a:pt x="177" y="100"/>
                  </a:cubicBezTo>
                  <a:cubicBezTo>
                    <a:pt x="176" y="101"/>
                    <a:pt x="176" y="102"/>
                    <a:pt x="176" y="102"/>
                  </a:cubicBezTo>
                  <a:cubicBezTo>
                    <a:pt x="177" y="102"/>
                    <a:pt x="180" y="102"/>
                    <a:pt x="182" y="100"/>
                  </a:cubicBezTo>
                  <a:cubicBezTo>
                    <a:pt x="182" y="100"/>
                    <a:pt x="182" y="99"/>
                    <a:pt x="183" y="99"/>
                  </a:cubicBezTo>
                  <a:cubicBezTo>
                    <a:pt x="194" y="85"/>
                    <a:pt x="196" y="85"/>
                    <a:pt x="197" y="85"/>
                  </a:cubicBezTo>
                  <a:cubicBezTo>
                    <a:pt x="197" y="85"/>
                    <a:pt x="198" y="85"/>
                    <a:pt x="198" y="85"/>
                  </a:cubicBezTo>
                  <a:cubicBezTo>
                    <a:pt x="201" y="85"/>
                    <a:pt x="203" y="82"/>
                    <a:pt x="205" y="81"/>
                  </a:cubicBezTo>
                  <a:cubicBezTo>
                    <a:pt x="206" y="80"/>
                    <a:pt x="208" y="79"/>
                    <a:pt x="209" y="77"/>
                  </a:cubicBezTo>
                  <a:cubicBezTo>
                    <a:pt x="211" y="76"/>
                    <a:pt x="211" y="76"/>
                    <a:pt x="220" y="70"/>
                  </a:cubicBezTo>
                  <a:cubicBezTo>
                    <a:pt x="221" y="70"/>
                    <a:pt x="222" y="70"/>
                    <a:pt x="223" y="70"/>
                  </a:cubicBezTo>
                  <a:cubicBezTo>
                    <a:pt x="224" y="68"/>
                    <a:pt x="224" y="68"/>
                    <a:pt x="225" y="67"/>
                  </a:cubicBezTo>
                  <a:cubicBezTo>
                    <a:pt x="226" y="67"/>
                    <a:pt x="226" y="67"/>
                    <a:pt x="227" y="68"/>
                  </a:cubicBezTo>
                  <a:cubicBezTo>
                    <a:pt x="225" y="69"/>
                    <a:pt x="225" y="69"/>
                    <a:pt x="225" y="70"/>
                  </a:cubicBezTo>
                  <a:cubicBezTo>
                    <a:pt x="228" y="71"/>
                    <a:pt x="229" y="68"/>
                    <a:pt x="232" y="67"/>
                  </a:cubicBezTo>
                  <a:cubicBezTo>
                    <a:pt x="232" y="67"/>
                    <a:pt x="232" y="67"/>
                    <a:pt x="233" y="67"/>
                  </a:cubicBezTo>
                  <a:cubicBezTo>
                    <a:pt x="234" y="67"/>
                    <a:pt x="234" y="67"/>
                    <a:pt x="235" y="66"/>
                  </a:cubicBezTo>
                  <a:cubicBezTo>
                    <a:pt x="237" y="65"/>
                    <a:pt x="239" y="64"/>
                    <a:pt x="241" y="63"/>
                  </a:cubicBezTo>
                  <a:cubicBezTo>
                    <a:pt x="242" y="63"/>
                    <a:pt x="242" y="63"/>
                    <a:pt x="245" y="61"/>
                  </a:cubicBezTo>
                  <a:cubicBezTo>
                    <a:pt x="247" y="61"/>
                    <a:pt x="247" y="61"/>
                    <a:pt x="247" y="61"/>
                  </a:cubicBezTo>
                  <a:cubicBezTo>
                    <a:pt x="247" y="60"/>
                    <a:pt x="247" y="60"/>
                    <a:pt x="248" y="60"/>
                  </a:cubicBezTo>
                  <a:cubicBezTo>
                    <a:pt x="251" y="58"/>
                    <a:pt x="251" y="58"/>
                    <a:pt x="252" y="57"/>
                  </a:cubicBezTo>
                  <a:cubicBezTo>
                    <a:pt x="252" y="56"/>
                    <a:pt x="252" y="56"/>
                    <a:pt x="252" y="56"/>
                  </a:cubicBezTo>
                  <a:cubicBezTo>
                    <a:pt x="252" y="56"/>
                    <a:pt x="252" y="56"/>
                    <a:pt x="253" y="57"/>
                  </a:cubicBezTo>
                  <a:cubicBezTo>
                    <a:pt x="253" y="57"/>
                    <a:pt x="253" y="57"/>
                    <a:pt x="253" y="57"/>
                  </a:cubicBezTo>
                  <a:cubicBezTo>
                    <a:pt x="253" y="57"/>
                    <a:pt x="253" y="57"/>
                    <a:pt x="253" y="57"/>
                  </a:cubicBezTo>
                  <a:cubicBezTo>
                    <a:pt x="253" y="57"/>
                    <a:pt x="253" y="57"/>
                    <a:pt x="253" y="57"/>
                  </a:cubicBezTo>
                  <a:cubicBezTo>
                    <a:pt x="253" y="57"/>
                    <a:pt x="253" y="57"/>
                    <a:pt x="253" y="57"/>
                  </a:cubicBezTo>
                  <a:cubicBezTo>
                    <a:pt x="253" y="57"/>
                    <a:pt x="253" y="57"/>
                    <a:pt x="253" y="57"/>
                  </a:cubicBezTo>
                  <a:cubicBezTo>
                    <a:pt x="253" y="57"/>
                    <a:pt x="253" y="57"/>
                    <a:pt x="253" y="57"/>
                  </a:cubicBezTo>
                  <a:cubicBezTo>
                    <a:pt x="253" y="58"/>
                    <a:pt x="254" y="58"/>
                    <a:pt x="255" y="58"/>
                  </a:cubicBezTo>
                  <a:cubicBezTo>
                    <a:pt x="255" y="59"/>
                    <a:pt x="255" y="59"/>
                    <a:pt x="255" y="59"/>
                  </a:cubicBezTo>
                  <a:cubicBezTo>
                    <a:pt x="263" y="59"/>
                    <a:pt x="269" y="53"/>
                    <a:pt x="276" y="51"/>
                  </a:cubicBezTo>
                  <a:cubicBezTo>
                    <a:pt x="277" y="51"/>
                    <a:pt x="278" y="51"/>
                    <a:pt x="280" y="51"/>
                  </a:cubicBezTo>
                  <a:cubicBezTo>
                    <a:pt x="283" y="50"/>
                    <a:pt x="283" y="50"/>
                    <a:pt x="284" y="49"/>
                  </a:cubicBezTo>
                  <a:cubicBezTo>
                    <a:pt x="283" y="49"/>
                    <a:pt x="283" y="49"/>
                    <a:pt x="283" y="49"/>
                  </a:cubicBezTo>
                  <a:cubicBezTo>
                    <a:pt x="283" y="49"/>
                    <a:pt x="282" y="49"/>
                    <a:pt x="281" y="50"/>
                  </a:cubicBezTo>
                  <a:cubicBezTo>
                    <a:pt x="280" y="50"/>
                    <a:pt x="280" y="50"/>
                    <a:pt x="280" y="50"/>
                  </a:cubicBezTo>
                  <a:cubicBezTo>
                    <a:pt x="280" y="50"/>
                    <a:pt x="280" y="50"/>
                    <a:pt x="279" y="50"/>
                  </a:cubicBezTo>
                  <a:cubicBezTo>
                    <a:pt x="279" y="49"/>
                    <a:pt x="279" y="49"/>
                    <a:pt x="279" y="49"/>
                  </a:cubicBezTo>
                  <a:cubicBezTo>
                    <a:pt x="279" y="49"/>
                    <a:pt x="278" y="49"/>
                    <a:pt x="278" y="49"/>
                  </a:cubicBezTo>
                  <a:cubicBezTo>
                    <a:pt x="277" y="48"/>
                    <a:pt x="277" y="48"/>
                    <a:pt x="276" y="48"/>
                  </a:cubicBezTo>
                  <a:cubicBezTo>
                    <a:pt x="276" y="47"/>
                    <a:pt x="276" y="47"/>
                    <a:pt x="276" y="47"/>
                  </a:cubicBezTo>
                  <a:cubicBezTo>
                    <a:pt x="277" y="46"/>
                    <a:pt x="277" y="46"/>
                    <a:pt x="277" y="46"/>
                  </a:cubicBezTo>
                  <a:cubicBezTo>
                    <a:pt x="277" y="46"/>
                    <a:pt x="278" y="46"/>
                    <a:pt x="279" y="45"/>
                  </a:cubicBezTo>
                  <a:cubicBezTo>
                    <a:pt x="280" y="45"/>
                    <a:pt x="280" y="45"/>
                    <a:pt x="280" y="45"/>
                  </a:cubicBezTo>
                  <a:cubicBezTo>
                    <a:pt x="281" y="45"/>
                    <a:pt x="283" y="44"/>
                    <a:pt x="285" y="44"/>
                  </a:cubicBezTo>
                  <a:cubicBezTo>
                    <a:pt x="283" y="46"/>
                    <a:pt x="283" y="46"/>
                    <a:pt x="283" y="47"/>
                  </a:cubicBezTo>
                  <a:cubicBezTo>
                    <a:pt x="283" y="48"/>
                    <a:pt x="283" y="48"/>
                    <a:pt x="283" y="48"/>
                  </a:cubicBezTo>
                  <a:cubicBezTo>
                    <a:pt x="284" y="47"/>
                    <a:pt x="284" y="47"/>
                    <a:pt x="284" y="47"/>
                  </a:cubicBezTo>
                  <a:cubicBezTo>
                    <a:pt x="286" y="45"/>
                    <a:pt x="293" y="46"/>
                    <a:pt x="291" y="42"/>
                  </a:cubicBezTo>
                  <a:cubicBezTo>
                    <a:pt x="293" y="38"/>
                    <a:pt x="293" y="38"/>
                    <a:pt x="293" y="37"/>
                  </a:cubicBezTo>
                  <a:cubicBezTo>
                    <a:pt x="294" y="37"/>
                    <a:pt x="294" y="37"/>
                    <a:pt x="294" y="37"/>
                  </a:cubicBezTo>
                  <a:cubicBezTo>
                    <a:pt x="294" y="38"/>
                    <a:pt x="294" y="38"/>
                    <a:pt x="294" y="38"/>
                  </a:cubicBezTo>
                  <a:cubicBezTo>
                    <a:pt x="295" y="38"/>
                    <a:pt x="295" y="38"/>
                    <a:pt x="296" y="38"/>
                  </a:cubicBezTo>
                  <a:cubicBezTo>
                    <a:pt x="297" y="38"/>
                    <a:pt x="297" y="38"/>
                    <a:pt x="298" y="36"/>
                  </a:cubicBezTo>
                  <a:cubicBezTo>
                    <a:pt x="299" y="36"/>
                    <a:pt x="299" y="36"/>
                    <a:pt x="299" y="35"/>
                  </a:cubicBezTo>
                  <a:cubicBezTo>
                    <a:pt x="300" y="35"/>
                    <a:pt x="301" y="34"/>
                    <a:pt x="301" y="34"/>
                  </a:cubicBezTo>
                  <a:cubicBezTo>
                    <a:pt x="300" y="34"/>
                    <a:pt x="300" y="34"/>
                    <a:pt x="298" y="34"/>
                  </a:cubicBezTo>
                  <a:cubicBezTo>
                    <a:pt x="297" y="34"/>
                    <a:pt x="297" y="34"/>
                    <a:pt x="296" y="34"/>
                  </a:cubicBezTo>
                  <a:cubicBezTo>
                    <a:pt x="297" y="34"/>
                    <a:pt x="297" y="34"/>
                    <a:pt x="299" y="33"/>
                  </a:cubicBezTo>
                  <a:cubicBezTo>
                    <a:pt x="299" y="33"/>
                    <a:pt x="299" y="32"/>
                    <a:pt x="299" y="32"/>
                  </a:cubicBezTo>
                  <a:cubicBezTo>
                    <a:pt x="300" y="32"/>
                    <a:pt x="300" y="32"/>
                    <a:pt x="300" y="32"/>
                  </a:cubicBezTo>
                  <a:cubicBezTo>
                    <a:pt x="301" y="32"/>
                    <a:pt x="301" y="32"/>
                    <a:pt x="302" y="32"/>
                  </a:cubicBezTo>
                  <a:cubicBezTo>
                    <a:pt x="301" y="32"/>
                    <a:pt x="301" y="33"/>
                    <a:pt x="300" y="33"/>
                  </a:cubicBezTo>
                  <a:cubicBezTo>
                    <a:pt x="300" y="33"/>
                    <a:pt x="301" y="33"/>
                    <a:pt x="302" y="33"/>
                  </a:cubicBezTo>
                  <a:cubicBezTo>
                    <a:pt x="303" y="33"/>
                    <a:pt x="303" y="32"/>
                    <a:pt x="304" y="32"/>
                  </a:cubicBezTo>
                  <a:cubicBezTo>
                    <a:pt x="304" y="32"/>
                    <a:pt x="304" y="32"/>
                    <a:pt x="305" y="33"/>
                  </a:cubicBezTo>
                  <a:cubicBezTo>
                    <a:pt x="308" y="32"/>
                    <a:pt x="309" y="31"/>
                    <a:pt x="309" y="30"/>
                  </a:cubicBezTo>
                  <a:cubicBezTo>
                    <a:pt x="308" y="30"/>
                    <a:pt x="307" y="30"/>
                    <a:pt x="307" y="30"/>
                  </a:cubicBezTo>
                  <a:cubicBezTo>
                    <a:pt x="307" y="30"/>
                    <a:pt x="307" y="30"/>
                    <a:pt x="311" y="29"/>
                  </a:cubicBezTo>
                  <a:cubicBezTo>
                    <a:pt x="311" y="29"/>
                    <a:pt x="312" y="29"/>
                    <a:pt x="313" y="29"/>
                  </a:cubicBezTo>
                  <a:cubicBezTo>
                    <a:pt x="313" y="29"/>
                    <a:pt x="313" y="29"/>
                    <a:pt x="313" y="29"/>
                  </a:cubicBezTo>
                  <a:cubicBezTo>
                    <a:pt x="314" y="29"/>
                    <a:pt x="315" y="28"/>
                    <a:pt x="315" y="28"/>
                  </a:cubicBezTo>
                  <a:cubicBezTo>
                    <a:pt x="315" y="27"/>
                    <a:pt x="315" y="27"/>
                    <a:pt x="315" y="27"/>
                  </a:cubicBezTo>
                  <a:cubicBezTo>
                    <a:pt x="316" y="26"/>
                    <a:pt x="316" y="26"/>
                    <a:pt x="318" y="24"/>
                  </a:cubicBezTo>
                  <a:cubicBezTo>
                    <a:pt x="318" y="24"/>
                    <a:pt x="319" y="24"/>
                    <a:pt x="320" y="24"/>
                  </a:cubicBezTo>
                  <a:cubicBezTo>
                    <a:pt x="320" y="24"/>
                    <a:pt x="321" y="23"/>
                    <a:pt x="322" y="22"/>
                  </a:cubicBezTo>
                  <a:cubicBezTo>
                    <a:pt x="322" y="22"/>
                    <a:pt x="323" y="21"/>
                    <a:pt x="324" y="20"/>
                  </a:cubicBezTo>
                  <a:cubicBezTo>
                    <a:pt x="323" y="20"/>
                    <a:pt x="323" y="20"/>
                    <a:pt x="322" y="20"/>
                  </a:cubicBezTo>
                  <a:cubicBezTo>
                    <a:pt x="323" y="20"/>
                    <a:pt x="323" y="20"/>
                    <a:pt x="323" y="19"/>
                  </a:cubicBezTo>
                  <a:cubicBezTo>
                    <a:pt x="323" y="19"/>
                    <a:pt x="323" y="19"/>
                    <a:pt x="323" y="19"/>
                  </a:cubicBezTo>
                  <a:cubicBezTo>
                    <a:pt x="324" y="19"/>
                    <a:pt x="324" y="19"/>
                    <a:pt x="324" y="19"/>
                  </a:cubicBezTo>
                  <a:cubicBezTo>
                    <a:pt x="325" y="18"/>
                    <a:pt x="325" y="18"/>
                    <a:pt x="327" y="18"/>
                  </a:cubicBezTo>
                  <a:cubicBezTo>
                    <a:pt x="327" y="18"/>
                    <a:pt x="327" y="18"/>
                    <a:pt x="328" y="19"/>
                  </a:cubicBezTo>
                  <a:cubicBezTo>
                    <a:pt x="327" y="19"/>
                    <a:pt x="327" y="19"/>
                    <a:pt x="327" y="19"/>
                  </a:cubicBezTo>
                  <a:cubicBezTo>
                    <a:pt x="325" y="20"/>
                    <a:pt x="325" y="20"/>
                    <a:pt x="324" y="21"/>
                  </a:cubicBezTo>
                  <a:cubicBezTo>
                    <a:pt x="324" y="21"/>
                    <a:pt x="324" y="21"/>
                    <a:pt x="324" y="21"/>
                  </a:cubicBezTo>
                  <a:cubicBezTo>
                    <a:pt x="326" y="20"/>
                    <a:pt x="327" y="19"/>
                    <a:pt x="330" y="18"/>
                  </a:cubicBezTo>
                  <a:cubicBezTo>
                    <a:pt x="330" y="18"/>
                    <a:pt x="330" y="17"/>
                    <a:pt x="331" y="17"/>
                  </a:cubicBezTo>
                  <a:cubicBezTo>
                    <a:pt x="331" y="17"/>
                    <a:pt x="331" y="17"/>
                    <a:pt x="331" y="16"/>
                  </a:cubicBezTo>
                  <a:cubicBezTo>
                    <a:pt x="331" y="16"/>
                    <a:pt x="330" y="16"/>
                    <a:pt x="330" y="16"/>
                  </a:cubicBezTo>
                  <a:cubicBezTo>
                    <a:pt x="330" y="16"/>
                    <a:pt x="330" y="16"/>
                    <a:pt x="329" y="16"/>
                  </a:cubicBezTo>
                  <a:cubicBezTo>
                    <a:pt x="330" y="16"/>
                    <a:pt x="330" y="16"/>
                    <a:pt x="331" y="15"/>
                  </a:cubicBezTo>
                  <a:cubicBezTo>
                    <a:pt x="332" y="15"/>
                    <a:pt x="332" y="15"/>
                    <a:pt x="332" y="15"/>
                  </a:cubicBezTo>
                  <a:cubicBezTo>
                    <a:pt x="333" y="15"/>
                    <a:pt x="333" y="15"/>
                    <a:pt x="334" y="14"/>
                  </a:cubicBezTo>
                  <a:cubicBezTo>
                    <a:pt x="333" y="14"/>
                    <a:pt x="333" y="14"/>
                    <a:pt x="330" y="15"/>
                  </a:cubicBezTo>
                  <a:cubicBezTo>
                    <a:pt x="331" y="14"/>
                    <a:pt x="332" y="14"/>
                    <a:pt x="333" y="13"/>
                  </a:cubicBezTo>
                  <a:cubicBezTo>
                    <a:pt x="333" y="13"/>
                    <a:pt x="333" y="13"/>
                    <a:pt x="338" y="11"/>
                  </a:cubicBezTo>
                  <a:cubicBezTo>
                    <a:pt x="339" y="11"/>
                    <a:pt x="339" y="11"/>
                    <a:pt x="339" y="11"/>
                  </a:cubicBezTo>
                  <a:cubicBezTo>
                    <a:pt x="340" y="10"/>
                    <a:pt x="340" y="10"/>
                    <a:pt x="342" y="10"/>
                  </a:cubicBezTo>
                  <a:cubicBezTo>
                    <a:pt x="342" y="10"/>
                    <a:pt x="342" y="10"/>
                    <a:pt x="343" y="10"/>
                  </a:cubicBezTo>
                  <a:cubicBezTo>
                    <a:pt x="343" y="10"/>
                    <a:pt x="346" y="8"/>
                    <a:pt x="353" y="6"/>
                  </a:cubicBezTo>
                  <a:cubicBezTo>
                    <a:pt x="354" y="6"/>
                    <a:pt x="354" y="6"/>
                    <a:pt x="354" y="6"/>
                  </a:cubicBezTo>
                  <a:cubicBezTo>
                    <a:pt x="354" y="6"/>
                    <a:pt x="353" y="6"/>
                    <a:pt x="352" y="6"/>
                  </a:cubicBezTo>
                  <a:cubicBezTo>
                    <a:pt x="352" y="6"/>
                    <a:pt x="352" y="6"/>
                    <a:pt x="352" y="6"/>
                  </a:cubicBezTo>
                  <a:cubicBezTo>
                    <a:pt x="353" y="6"/>
                    <a:pt x="354" y="6"/>
                    <a:pt x="354" y="6"/>
                  </a:cubicBezTo>
                  <a:cubicBezTo>
                    <a:pt x="355" y="6"/>
                    <a:pt x="355" y="6"/>
                    <a:pt x="355" y="6"/>
                  </a:cubicBezTo>
                  <a:cubicBezTo>
                    <a:pt x="356" y="5"/>
                    <a:pt x="358" y="5"/>
                    <a:pt x="359" y="5"/>
                  </a:cubicBezTo>
                  <a:cubicBezTo>
                    <a:pt x="359" y="5"/>
                    <a:pt x="359" y="5"/>
                    <a:pt x="360" y="5"/>
                  </a:cubicBezTo>
                  <a:cubicBezTo>
                    <a:pt x="361" y="5"/>
                    <a:pt x="361" y="5"/>
                    <a:pt x="363" y="4"/>
                  </a:cubicBezTo>
                  <a:moveTo>
                    <a:pt x="346" y="1"/>
                  </a:moveTo>
                  <a:cubicBezTo>
                    <a:pt x="347" y="1"/>
                    <a:pt x="348" y="1"/>
                    <a:pt x="349" y="1"/>
                  </a:cubicBezTo>
                  <a:cubicBezTo>
                    <a:pt x="347" y="1"/>
                    <a:pt x="347" y="1"/>
                    <a:pt x="347" y="1"/>
                  </a:cubicBezTo>
                  <a:cubicBezTo>
                    <a:pt x="348" y="1"/>
                    <a:pt x="348" y="1"/>
                    <a:pt x="348" y="1"/>
                  </a:cubicBezTo>
                  <a:cubicBezTo>
                    <a:pt x="351" y="0"/>
                    <a:pt x="351" y="0"/>
                    <a:pt x="351" y="0"/>
                  </a:cubicBezTo>
                  <a:cubicBezTo>
                    <a:pt x="354" y="0"/>
                    <a:pt x="354" y="0"/>
                    <a:pt x="354" y="0"/>
                  </a:cubicBezTo>
                  <a:cubicBezTo>
                    <a:pt x="352" y="0"/>
                    <a:pt x="352" y="0"/>
                    <a:pt x="352" y="0"/>
                  </a:cubicBezTo>
                  <a:cubicBezTo>
                    <a:pt x="352" y="0"/>
                    <a:pt x="352" y="0"/>
                    <a:pt x="352" y="0"/>
                  </a:cubicBezTo>
                  <a:cubicBezTo>
                    <a:pt x="350" y="0"/>
                    <a:pt x="350" y="0"/>
                    <a:pt x="350" y="0"/>
                  </a:cubicBezTo>
                  <a:cubicBezTo>
                    <a:pt x="353" y="0"/>
                    <a:pt x="353" y="0"/>
                    <a:pt x="353" y="0"/>
                  </a:cubicBezTo>
                  <a:cubicBezTo>
                    <a:pt x="353" y="0"/>
                    <a:pt x="353" y="0"/>
                    <a:pt x="353" y="0"/>
                  </a:cubicBezTo>
                  <a:cubicBezTo>
                    <a:pt x="353" y="0"/>
                    <a:pt x="354" y="0"/>
                    <a:pt x="355" y="0"/>
                  </a:cubicBezTo>
                  <a:cubicBezTo>
                    <a:pt x="355" y="0"/>
                    <a:pt x="356" y="0"/>
                    <a:pt x="356" y="0"/>
                  </a:cubicBezTo>
                  <a:cubicBezTo>
                    <a:pt x="355" y="0"/>
                    <a:pt x="353" y="0"/>
                    <a:pt x="352" y="0"/>
                  </a:cubicBezTo>
                  <a:cubicBezTo>
                    <a:pt x="353" y="0"/>
                    <a:pt x="353" y="0"/>
                    <a:pt x="354" y="0"/>
                  </a:cubicBezTo>
                  <a:cubicBezTo>
                    <a:pt x="353" y="0"/>
                    <a:pt x="352" y="0"/>
                    <a:pt x="351" y="0"/>
                  </a:cubicBezTo>
                  <a:cubicBezTo>
                    <a:pt x="352" y="0"/>
                    <a:pt x="353" y="0"/>
                    <a:pt x="355" y="0"/>
                  </a:cubicBezTo>
                  <a:cubicBezTo>
                    <a:pt x="355" y="0"/>
                    <a:pt x="355" y="0"/>
                    <a:pt x="355" y="0"/>
                  </a:cubicBezTo>
                  <a:cubicBezTo>
                    <a:pt x="354" y="0"/>
                    <a:pt x="352" y="0"/>
                    <a:pt x="349" y="0"/>
                  </a:cubicBezTo>
                  <a:cubicBezTo>
                    <a:pt x="349" y="0"/>
                    <a:pt x="349" y="0"/>
                    <a:pt x="349" y="0"/>
                  </a:cubicBezTo>
                  <a:cubicBezTo>
                    <a:pt x="350" y="0"/>
                    <a:pt x="351" y="0"/>
                    <a:pt x="352" y="0"/>
                  </a:cubicBezTo>
                  <a:cubicBezTo>
                    <a:pt x="352" y="0"/>
                    <a:pt x="352" y="0"/>
                    <a:pt x="352" y="0"/>
                  </a:cubicBezTo>
                  <a:cubicBezTo>
                    <a:pt x="349" y="0"/>
                    <a:pt x="349" y="0"/>
                    <a:pt x="349" y="0"/>
                  </a:cubicBezTo>
                  <a:cubicBezTo>
                    <a:pt x="349" y="0"/>
                    <a:pt x="349" y="0"/>
                    <a:pt x="349" y="0"/>
                  </a:cubicBezTo>
                  <a:cubicBezTo>
                    <a:pt x="350" y="0"/>
                    <a:pt x="350" y="0"/>
                    <a:pt x="350" y="0"/>
                  </a:cubicBezTo>
                  <a:cubicBezTo>
                    <a:pt x="349" y="0"/>
                    <a:pt x="348" y="0"/>
                    <a:pt x="347" y="0"/>
                  </a:cubicBezTo>
                  <a:cubicBezTo>
                    <a:pt x="344" y="0"/>
                    <a:pt x="344" y="0"/>
                    <a:pt x="344" y="0"/>
                  </a:cubicBezTo>
                  <a:cubicBezTo>
                    <a:pt x="344" y="0"/>
                    <a:pt x="344" y="0"/>
                    <a:pt x="344" y="0"/>
                  </a:cubicBezTo>
                  <a:cubicBezTo>
                    <a:pt x="341" y="1"/>
                    <a:pt x="339" y="1"/>
                    <a:pt x="336" y="1"/>
                  </a:cubicBezTo>
                  <a:cubicBezTo>
                    <a:pt x="337" y="1"/>
                    <a:pt x="339" y="1"/>
                    <a:pt x="340" y="1"/>
                  </a:cubicBezTo>
                  <a:cubicBezTo>
                    <a:pt x="340" y="1"/>
                    <a:pt x="340" y="1"/>
                    <a:pt x="340" y="1"/>
                  </a:cubicBezTo>
                  <a:cubicBezTo>
                    <a:pt x="341" y="1"/>
                    <a:pt x="343" y="1"/>
                    <a:pt x="345" y="0"/>
                  </a:cubicBezTo>
                  <a:cubicBezTo>
                    <a:pt x="344" y="0"/>
                    <a:pt x="344" y="0"/>
                    <a:pt x="344" y="0"/>
                  </a:cubicBezTo>
                  <a:cubicBezTo>
                    <a:pt x="346" y="0"/>
                    <a:pt x="346" y="0"/>
                    <a:pt x="346" y="0"/>
                  </a:cubicBezTo>
                  <a:cubicBezTo>
                    <a:pt x="346" y="0"/>
                    <a:pt x="346" y="0"/>
                    <a:pt x="346" y="0"/>
                  </a:cubicBezTo>
                  <a:cubicBezTo>
                    <a:pt x="343" y="0"/>
                    <a:pt x="341" y="1"/>
                    <a:pt x="339" y="1"/>
                  </a:cubicBezTo>
                  <a:cubicBezTo>
                    <a:pt x="339" y="1"/>
                    <a:pt x="339" y="1"/>
                    <a:pt x="339" y="1"/>
                  </a:cubicBezTo>
                  <a:cubicBezTo>
                    <a:pt x="341" y="1"/>
                    <a:pt x="341" y="1"/>
                    <a:pt x="341" y="1"/>
                  </a:cubicBezTo>
                  <a:cubicBezTo>
                    <a:pt x="341" y="1"/>
                    <a:pt x="341" y="1"/>
                    <a:pt x="341" y="1"/>
                  </a:cubicBezTo>
                  <a:cubicBezTo>
                    <a:pt x="341" y="1"/>
                    <a:pt x="341" y="1"/>
                    <a:pt x="337" y="1"/>
                  </a:cubicBezTo>
                  <a:cubicBezTo>
                    <a:pt x="337" y="1"/>
                    <a:pt x="337" y="1"/>
                    <a:pt x="337" y="1"/>
                  </a:cubicBezTo>
                  <a:cubicBezTo>
                    <a:pt x="337" y="1"/>
                    <a:pt x="337" y="1"/>
                    <a:pt x="337" y="1"/>
                  </a:cubicBezTo>
                  <a:cubicBezTo>
                    <a:pt x="335" y="1"/>
                    <a:pt x="335" y="1"/>
                    <a:pt x="335" y="1"/>
                  </a:cubicBezTo>
                  <a:cubicBezTo>
                    <a:pt x="335" y="1"/>
                    <a:pt x="335" y="1"/>
                    <a:pt x="335" y="1"/>
                  </a:cubicBezTo>
                  <a:cubicBezTo>
                    <a:pt x="332" y="1"/>
                    <a:pt x="332" y="1"/>
                    <a:pt x="332" y="1"/>
                  </a:cubicBezTo>
                  <a:cubicBezTo>
                    <a:pt x="332" y="1"/>
                    <a:pt x="332" y="1"/>
                    <a:pt x="332" y="1"/>
                  </a:cubicBezTo>
                  <a:cubicBezTo>
                    <a:pt x="331" y="2"/>
                    <a:pt x="331" y="2"/>
                    <a:pt x="331" y="2"/>
                  </a:cubicBezTo>
                  <a:cubicBezTo>
                    <a:pt x="327" y="2"/>
                    <a:pt x="327" y="2"/>
                    <a:pt x="327" y="2"/>
                  </a:cubicBezTo>
                  <a:cubicBezTo>
                    <a:pt x="321" y="3"/>
                    <a:pt x="321" y="3"/>
                    <a:pt x="320" y="3"/>
                  </a:cubicBezTo>
                  <a:cubicBezTo>
                    <a:pt x="324" y="2"/>
                    <a:pt x="324" y="2"/>
                    <a:pt x="324" y="2"/>
                  </a:cubicBezTo>
                  <a:cubicBezTo>
                    <a:pt x="326" y="2"/>
                    <a:pt x="326" y="2"/>
                    <a:pt x="326" y="2"/>
                  </a:cubicBezTo>
                  <a:cubicBezTo>
                    <a:pt x="327" y="2"/>
                    <a:pt x="327" y="2"/>
                    <a:pt x="327" y="2"/>
                  </a:cubicBezTo>
                  <a:cubicBezTo>
                    <a:pt x="324" y="2"/>
                    <a:pt x="324" y="2"/>
                    <a:pt x="324" y="2"/>
                  </a:cubicBezTo>
                  <a:cubicBezTo>
                    <a:pt x="320" y="3"/>
                    <a:pt x="320" y="3"/>
                    <a:pt x="320" y="3"/>
                  </a:cubicBezTo>
                  <a:cubicBezTo>
                    <a:pt x="316" y="4"/>
                    <a:pt x="316" y="4"/>
                    <a:pt x="316" y="4"/>
                  </a:cubicBezTo>
                  <a:cubicBezTo>
                    <a:pt x="317" y="4"/>
                    <a:pt x="317" y="4"/>
                    <a:pt x="317" y="4"/>
                  </a:cubicBezTo>
                  <a:cubicBezTo>
                    <a:pt x="316" y="4"/>
                    <a:pt x="316" y="4"/>
                    <a:pt x="316" y="4"/>
                  </a:cubicBezTo>
                  <a:cubicBezTo>
                    <a:pt x="318" y="3"/>
                    <a:pt x="319" y="3"/>
                    <a:pt x="321" y="3"/>
                  </a:cubicBezTo>
                  <a:cubicBezTo>
                    <a:pt x="320" y="3"/>
                    <a:pt x="320" y="3"/>
                    <a:pt x="320" y="3"/>
                  </a:cubicBezTo>
                  <a:cubicBezTo>
                    <a:pt x="320" y="3"/>
                    <a:pt x="320" y="3"/>
                    <a:pt x="320" y="3"/>
                  </a:cubicBezTo>
                  <a:cubicBezTo>
                    <a:pt x="323" y="3"/>
                    <a:pt x="323" y="3"/>
                    <a:pt x="323" y="3"/>
                  </a:cubicBezTo>
                  <a:cubicBezTo>
                    <a:pt x="326" y="2"/>
                    <a:pt x="326" y="2"/>
                    <a:pt x="326" y="2"/>
                  </a:cubicBezTo>
                  <a:cubicBezTo>
                    <a:pt x="328" y="2"/>
                    <a:pt x="329" y="2"/>
                    <a:pt x="331" y="2"/>
                  </a:cubicBezTo>
                  <a:cubicBezTo>
                    <a:pt x="330" y="2"/>
                    <a:pt x="330" y="2"/>
                    <a:pt x="330" y="2"/>
                  </a:cubicBezTo>
                  <a:cubicBezTo>
                    <a:pt x="330" y="2"/>
                    <a:pt x="330" y="2"/>
                    <a:pt x="330" y="2"/>
                  </a:cubicBezTo>
                  <a:cubicBezTo>
                    <a:pt x="328" y="2"/>
                    <a:pt x="326" y="3"/>
                    <a:pt x="324" y="3"/>
                  </a:cubicBezTo>
                  <a:cubicBezTo>
                    <a:pt x="324" y="3"/>
                    <a:pt x="324" y="3"/>
                    <a:pt x="324" y="3"/>
                  </a:cubicBezTo>
                  <a:cubicBezTo>
                    <a:pt x="323" y="3"/>
                    <a:pt x="323" y="3"/>
                    <a:pt x="323" y="3"/>
                  </a:cubicBezTo>
                  <a:cubicBezTo>
                    <a:pt x="323" y="3"/>
                    <a:pt x="323" y="3"/>
                    <a:pt x="323" y="3"/>
                  </a:cubicBezTo>
                  <a:cubicBezTo>
                    <a:pt x="321" y="3"/>
                    <a:pt x="321" y="3"/>
                    <a:pt x="321" y="3"/>
                  </a:cubicBezTo>
                  <a:cubicBezTo>
                    <a:pt x="321" y="3"/>
                    <a:pt x="321" y="3"/>
                    <a:pt x="321" y="3"/>
                  </a:cubicBezTo>
                  <a:cubicBezTo>
                    <a:pt x="320" y="3"/>
                    <a:pt x="320" y="3"/>
                    <a:pt x="320" y="3"/>
                  </a:cubicBezTo>
                  <a:cubicBezTo>
                    <a:pt x="319" y="3"/>
                    <a:pt x="319" y="3"/>
                    <a:pt x="319" y="3"/>
                  </a:cubicBezTo>
                  <a:cubicBezTo>
                    <a:pt x="318" y="3"/>
                    <a:pt x="317" y="4"/>
                    <a:pt x="317" y="4"/>
                  </a:cubicBezTo>
                  <a:cubicBezTo>
                    <a:pt x="317" y="4"/>
                    <a:pt x="317" y="4"/>
                    <a:pt x="317" y="4"/>
                  </a:cubicBezTo>
                  <a:cubicBezTo>
                    <a:pt x="316" y="4"/>
                    <a:pt x="316" y="4"/>
                    <a:pt x="316" y="4"/>
                  </a:cubicBezTo>
                  <a:cubicBezTo>
                    <a:pt x="315" y="4"/>
                    <a:pt x="314" y="4"/>
                    <a:pt x="313" y="4"/>
                  </a:cubicBezTo>
                  <a:cubicBezTo>
                    <a:pt x="312" y="4"/>
                    <a:pt x="312" y="4"/>
                    <a:pt x="312" y="4"/>
                  </a:cubicBezTo>
                  <a:cubicBezTo>
                    <a:pt x="310" y="5"/>
                    <a:pt x="310" y="5"/>
                    <a:pt x="310" y="5"/>
                  </a:cubicBezTo>
                  <a:cubicBezTo>
                    <a:pt x="307" y="5"/>
                    <a:pt x="307" y="5"/>
                    <a:pt x="307" y="5"/>
                  </a:cubicBezTo>
                  <a:cubicBezTo>
                    <a:pt x="306" y="5"/>
                    <a:pt x="306" y="5"/>
                    <a:pt x="306" y="5"/>
                  </a:cubicBezTo>
                  <a:cubicBezTo>
                    <a:pt x="306" y="6"/>
                    <a:pt x="306" y="6"/>
                    <a:pt x="306" y="6"/>
                  </a:cubicBezTo>
                  <a:cubicBezTo>
                    <a:pt x="308" y="4"/>
                    <a:pt x="311" y="5"/>
                    <a:pt x="314" y="4"/>
                  </a:cubicBezTo>
                  <a:cubicBezTo>
                    <a:pt x="315" y="4"/>
                    <a:pt x="315" y="4"/>
                    <a:pt x="315" y="4"/>
                  </a:cubicBezTo>
                  <a:cubicBezTo>
                    <a:pt x="312" y="4"/>
                    <a:pt x="312" y="4"/>
                    <a:pt x="312" y="4"/>
                  </a:cubicBezTo>
                  <a:cubicBezTo>
                    <a:pt x="309" y="5"/>
                    <a:pt x="309" y="5"/>
                    <a:pt x="309" y="5"/>
                  </a:cubicBezTo>
                  <a:cubicBezTo>
                    <a:pt x="305" y="5"/>
                    <a:pt x="305" y="5"/>
                    <a:pt x="305" y="5"/>
                  </a:cubicBezTo>
                  <a:cubicBezTo>
                    <a:pt x="300" y="6"/>
                    <a:pt x="300" y="6"/>
                    <a:pt x="300" y="6"/>
                  </a:cubicBezTo>
                  <a:cubicBezTo>
                    <a:pt x="298" y="7"/>
                    <a:pt x="298" y="7"/>
                    <a:pt x="298" y="7"/>
                  </a:cubicBezTo>
                  <a:cubicBezTo>
                    <a:pt x="297" y="7"/>
                    <a:pt x="296" y="7"/>
                    <a:pt x="294" y="8"/>
                  </a:cubicBezTo>
                  <a:cubicBezTo>
                    <a:pt x="293" y="8"/>
                    <a:pt x="292" y="8"/>
                    <a:pt x="291" y="9"/>
                  </a:cubicBezTo>
                  <a:cubicBezTo>
                    <a:pt x="296" y="7"/>
                    <a:pt x="296" y="7"/>
                    <a:pt x="296" y="7"/>
                  </a:cubicBezTo>
                  <a:cubicBezTo>
                    <a:pt x="297" y="7"/>
                    <a:pt x="297" y="7"/>
                    <a:pt x="297" y="7"/>
                  </a:cubicBezTo>
                  <a:cubicBezTo>
                    <a:pt x="296" y="7"/>
                    <a:pt x="296" y="7"/>
                    <a:pt x="296" y="7"/>
                  </a:cubicBezTo>
                  <a:cubicBezTo>
                    <a:pt x="295" y="7"/>
                    <a:pt x="295" y="7"/>
                    <a:pt x="295" y="7"/>
                  </a:cubicBezTo>
                  <a:cubicBezTo>
                    <a:pt x="293" y="8"/>
                    <a:pt x="293" y="8"/>
                    <a:pt x="293" y="8"/>
                  </a:cubicBezTo>
                  <a:cubicBezTo>
                    <a:pt x="292" y="8"/>
                    <a:pt x="291" y="8"/>
                    <a:pt x="290" y="9"/>
                  </a:cubicBezTo>
                  <a:cubicBezTo>
                    <a:pt x="287" y="9"/>
                    <a:pt x="287" y="9"/>
                    <a:pt x="287" y="9"/>
                  </a:cubicBezTo>
                  <a:cubicBezTo>
                    <a:pt x="286" y="9"/>
                    <a:pt x="286" y="9"/>
                    <a:pt x="286" y="9"/>
                  </a:cubicBezTo>
                  <a:cubicBezTo>
                    <a:pt x="286" y="9"/>
                    <a:pt x="286" y="9"/>
                    <a:pt x="286" y="9"/>
                  </a:cubicBezTo>
                  <a:cubicBezTo>
                    <a:pt x="287" y="9"/>
                    <a:pt x="287" y="9"/>
                    <a:pt x="287" y="9"/>
                  </a:cubicBezTo>
                  <a:cubicBezTo>
                    <a:pt x="284" y="10"/>
                    <a:pt x="284" y="10"/>
                    <a:pt x="284" y="10"/>
                  </a:cubicBezTo>
                  <a:cubicBezTo>
                    <a:pt x="281" y="11"/>
                    <a:pt x="281" y="11"/>
                    <a:pt x="281" y="11"/>
                  </a:cubicBezTo>
                  <a:cubicBezTo>
                    <a:pt x="281" y="11"/>
                    <a:pt x="281" y="11"/>
                    <a:pt x="281" y="11"/>
                  </a:cubicBezTo>
                  <a:cubicBezTo>
                    <a:pt x="282" y="11"/>
                    <a:pt x="284" y="10"/>
                    <a:pt x="285" y="10"/>
                  </a:cubicBezTo>
                  <a:cubicBezTo>
                    <a:pt x="282" y="11"/>
                    <a:pt x="282" y="11"/>
                    <a:pt x="282" y="11"/>
                  </a:cubicBezTo>
                  <a:cubicBezTo>
                    <a:pt x="278" y="11"/>
                    <a:pt x="278" y="11"/>
                    <a:pt x="278" y="11"/>
                  </a:cubicBezTo>
                  <a:cubicBezTo>
                    <a:pt x="278" y="12"/>
                    <a:pt x="278" y="12"/>
                    <a:pt x="278" y="12"/>
                  </a:cubicBezTo>
                  <a:cubicBezTo>
                    <a:pt x="280" y="11"/>
                    <a:pt x="282" y="11"/>
                    <a:pt x="283" y="10"/>
                  </a:cubicBezTo>
                  <a:cubicBezTo>
                    <a:pt x="280" y="11"/>
                    <a:pt x="277" y="12"/>
                    <a:pt x="274" y="12"/>
                  </a:cubicBezTo>
                  <a:cubicBezTo>
                    <a:pt x="271" y="13"/>
                    <a:pt x="271" y="13"/>
                    <a:pt x="271" y="13"/>
                  </a:cubicBezTo>
                  <a:cubicBezTo>
                    <a:pt x="267" y="14"/>
                    <a:pt x="267" y="14"/>
                    <a:pt x="267" y="14"/>
                  </a:cubicBezTo>
                  <a:cubicBezTo>
                    <a:pt x="265" y="15"/>
                    <a:pt x="265" y="15"/>
                    <a:pt x="265" y="15"/>
                  </a:cubicBezTo>
                  <a:cubicBezTo>
                    <a:pt x="265" y="15"/>
                    <a:pt x="266" y="15"/>
                    <a:pt x="267" y="15"/>
                  </a:cubicBezTo>
                  <a:cubicBezTo>
                    <a:pt x="266" y="15"/>
                    <a:pt x="265" y="15"/>
                    <a:pt x="265" y="15"/>
                  </a:cubicBezTo>
                  <a:cubicBezTo>
                    <a:pt x="266" y="15"/>
                    <a:pt x="267" y="15"/>
                    <a:pt x="267" y="14"/>
                  </a:cubicBezTo>
                  <a:cubicBezTo>
                    <a:pt x="266" y="15"/>
                    <a:pt x="266" y="15"/>
                    <a:pt x="266" y="15"/>
                  </a:cubicBezTo>
                  <a:cubicBezTo>
                    <a:pt x="266" y="15"/>
                    <a:pt x="266" y="15"/>
                    <a:pt x="267" y="15"/>
                  </a:cubicBezTo>
                  <a:cubicBezTo>
                    <a:pt x="267" y="15"/>
                    <a:pt x="267" y="15"/>
                    <a:pt x="267" y="15"/>
                  </a:cubicBezTo>
                  <a:cubicBezTo>
                    <a:pt x="264" y="16"/>
                    <a:pt x="264" y="16"/>
                    <a:pt x="263" y="16"/>
                  </a:cubicBezTo>
                  <a:cubicBezTo>
                    <a:pt x="264" y="16"/>
                    <a:pt x="264" y="16"/>
                    <a:pt x="264" y="16"/>
                  </a:cubicBezTo>
                  <a:cubicBezTo>
                    <a:pt x="264" y="16"/>
                    <a:pt x="264" y="16"/>
                    <a:pt x="264" y="16"/>
                  </a:cubicBezTo>
                  <a:cubicBezTo>
                    <a:pt x="268" y="15"/>
                    <a:pt x="268" y="15"/>
                    <a:pt x="271" y="14"/>
                  </a:cubicBezTo>
                  <a:cubicBezTo>
                    <a:pt x="274" y="13"/>
                    <a:pt x="274" y="13"/>
                    <a:pt x="274" y="13"/>
                  </a:cubicBezTo>
                  <a:cubicBezTo>
                    <a:pt x="272" y="14"/>
                    <a:pt x="272" y="14"/>
                    <a:pt x="272" y="14"/>
                  </a:cubicBezTo>
                  <a:cubicBezTo>
                    <a:pt x="276" y="12"/>
                    <a:pt x="276" y="12"/>
                    <a:pt x="276" y="12"/>
                  </a:cubicBezTo>
                  <a:cubicBezTo>
                    <a:pt x="277" y="12"/>
                    <a:pt x="277" y="12"/>
                    <a:pt x="277" y="12"/>
                  </a:cubicBezTo>
                  <a:cubicBezTo>
                    <a:pt x="281" y="11"/>
                    <a:pt x="281" y="11"/>
                    <a:pt x="281" y="11"/>
                  </a:cubicBezTo>
                  <a:cubicBezTo>
                    <a:pt x="285" y="10"/>
                    <a:pt x="285" y="10"/>
                    <a:pt x="285" y="10"/>
                  </a:cubicBezTo>
                  <a:cubicBezTo>
                    <a:pt x="285" y="10"/>
                    <a:pt x="285" y="10"/>
                    <a:pt x="285" y="10"/>
                  </a:cubicBezTo>
                  <a:cubicBezTo>
                    <a:pt x="285" y="10"/>
                    <a:pt x="285" y="10"/>
                    <a:pt x="285" y="10"/>
                  </a:cubicBezTo>
                  <a:cubicBezTo>
                    <a:pt x="288" y="10"/>
                    <a:pt x="291" y="9"/>
                    <a:pt x="293" y="8"/>
                  </a:cubicBezTo>
                  <a:cubicBezTo>
                    <a:pt x="294" y="8"/>
                    <a:pt x="294" y="8"/>
                    <a:pt x="294" y="8"/>
                  </a:cubicBezTo>
                  <a:cubicBezTo>
                    <a:pt x="294" y="8"/>
                    <a:pt x="299" y="7"/>
                    <a:pt x="300" y="7"/>
                  </a:cubicBezTo>
                  <a:cubicBezTo>
                    <a:pt x="297" y="7"/>
                    <a:pt x="297" y="7"/>
                    <a:pt x="297" y="7"/>
                  </a:cubicBezTo>
                  <a:cubicBezTo>
                    <a:pt x="296" y="8"/>
                    <a:pt x="296" y="8"/>
                    <a:pt x="296" y="8"/>
                  </a:cubicBezTo>
                  <a:cubicBezTo>
                    <a:pt x="299" y="7"/>
                    <a:pt x="299" y="7"/>
                    <a:pt x="299" y="7"/>
                  </a:cubicBezTo>
                  <a:cubicBezTo>
                    <a:pt x="300" y="7"/>
                    <a:pt x="302" y="6"/>
                    <a:pt x="304" y="6"/>
                  </a:cubicBezTo>
                  <a:cubicBezTo>
                    <a:pt x="304" y="6"/>
                    <a:pt x="304" y="6"/>
                    <a:pt x="304" y="6"/>
                  </a:cubicBezTo>
                  <a:cubicBezTo>
                    <a:pt x="302" y="7"/>
                    <a:pt x="302" y="7"/>
                    <a:pt x="302" y="7"/>
                  </a:cubicBezTo>
                  <a:cubicBezTo>
                    <a:pt x="301" y="7"/>
                    <a:pt x="301" y="7"/>
                    <a:pt x="301" y="7"/>
                  </a:cubicBezTo>
                  <a:cubicBezTo>
                    <a:pt x="302" y="7"/>
                    <a:pt x="304" y="6"/>
                    <a:pt x="305" y="6"/>
                  </a:cubicBezTo>
                  <a:cubicBezTo>
                    <a:pt x="309" y="5"/>
                    <a:pt x="309" y="5"/>
                    <a:pt x="309" y="5"/>
                  </a:cubicBezTo>
                  <a:cubicBezTo>
                    <a:pt x="309" y="5"/>
                    <a:pt x="309" y="5"/>
                    <a:pt x="309" y="5"/>
                  </a:cubicBezTo>
                  <a:cubicBezTo>
                    <a:pt x="307" y="6"/>
                    <a:pt x="307" y="6"/>
                    <a:pt x="307" y="6"/>
                  </a:cubicBezTo>
                  <a:cubicBezTo>
                    <a:pt x="307" y="6"/>
                    <a:pt x="307" y="6"/>
                    <a:pt x="307" y="6"/>
                  </a:cubicBezTo>
                  <a:cubicBezTo>
                    <a:pt x="309" y="6"/>
                    <a:pt x="309" y="6"/>
                    <a:pt x="309" y="6"/>
                  </a:cubicBezTo>
                  <a:cubicBezTo>
                    <a:pt x="314" y="5"/>
                    <a:pt x="314" y="5"/>
                    <a:pt x="314" y="5"/>
                  </a:cubicBezTo>
                  <a:cubicBezTo>
                    <a:pt x="315" y="4"/>
                    <a:pt x="315" y="4"/>
                    <a:pt x="315" y="4"/>
                  </a:cubicBezTo>
                  <a:cubicBezTo>
                    <a:pt x="315" y="5"/>
                    <a:pt x="315" y="5"/>
                    <a:pt x="315" y="5"/>
                  </a:cubicBezTo>
                  <a:cubicBezTo>
                    <a:pt x="315" y="5"/>
                    <a:pt x="315" y="5"/>
                    <a:pt x="315" y="5"/>
                  </a:cubicBezTo>
                  <a:cubicBezTo>
                    <a:pt x="318" y="4"/>
                    <a:pt x="318" y="4"/>
                    <a:pt x="318" y="4"/>
                  </a:cubicBezTo>
                  <a:cubicBezTo>
                    <a:pt x="320" y="4"/>
                    <a:pt x="320" y="4"/>
                    <a:pt x="320" y="4"/>
                  </a:cubicBezTo>
                  <a:cubicBezTo>
                    <a:pt x="323" y="3"/>
                    <a:pt x="327" y="3"/>
                    <a:pt x="330" y="3"/>
                  </a:cubicBezTo>
                  <a:cubicBezTo>
                    <a:pt x="331" y="3"/>
                    <a:pt x="331" y="3"/>
                    <a:pt x="331" y="3"/>
                  </a:cubicBezTo>
                  <a:cubicBezTo>
                    <a:pt x="332" y="2"/>
                    <a:pt x="332" y="2"/>
                    <a:pt x="332" y="2"/>
                  </a:cubicBezTo>
                  <a:cubicBezTo>
                    <a:pt x="333" y="2"/>
                    <a:pt x="334" y="2"/>
                    <a:pt x="335" y="2"/>
                  </a:cubicBezTo>
                  <a:cubicBezTo>
                    <a:pt x="333" y="2"/>
                    <a:pt x="333" y="2"/>
                    <a:pt x="332" y="2"/>
                  </a:cubicBezTo>
                  <a:cubicBezTo>
                    <a:pt x="333" y="2"/>
                    <a:pt x="333" y="2"/>
                    <a:pt x="333" y="2"/>
                  </a:cubicBezTo>
                  <a:cubicBezTo>
                    <a:pt x="332" y="2"/>
                    <a:pt x="332" y="2"/>
                    <a:pt x="332" y="2"/>
                  </a:cubicBezTo>
                  <a:cubicBezTo>
                    <a:pt x="335" y="2"/>
                    <a:pt x="335" y="2"/>
                    <a:pt x="335" y="2"/>
                  </a:cubicBezTo>
                  <a:cubicBezTo>
                    <a:pt x="337" y="2"/>
                    <a:pt x="337" y="2"/>
                    <a:pt x="337" y="2"/>
                  </a:cubicBezTo>
                  <a:cubicBezTo>
                    <a:pt x="337" y="2"/>
                    <a:pt x="337" y="2"/>
                    <a:pt x="337" y="2"/>
                  </a:cubicBezTo>
                  <a:cubicBezTo>
                    <a:pt x="337" y="2"/>
                    <a:pt x="337" y="2"/>
                    <a:pt x="337" y="2"/>
                  </a:cubicBezTo>
                  <a:cubicBezTo>
                    <a:pt x="338" y="2"/>
                    <a:pt x="340" y="2"/>
                    <a:pt x="341" y="1"/>
                  </a:cubicBezTo>
                  <a:cubicBezTo>
                    <a:pt x="342" y="1"/>
                    <a:pt x="342" y="1"/>
                    <a:pt x="346" y="1"/>
                  </a:cubicBezTo>
                  <a:moveTo>
                    <a:pt x="300" y="6"/>
                  </a:moveTo>
                  <a:cubicBezTo>
                    <a:pt x="301" y="6"/>
                    <a:pt x="303" y="6"/>
                    <a:pt x="304" y="6"/>
                  </a:cubicBezTo>
                  <a:cubicBezTo>
                    <a:pt x="305" y="5"/>
                    <a:pt x="306" y="5"/>
                    <a:pt x="308" y="5"/>
                  </a:cubicBezTo>
                  <a:cubicBezTo>
                    <a:pt x="311" y="4"/>
                    <a:pt x="311" y="4"/>
                    <a:pt x="311" y="4"/>
                  </a:cubicBezTo>
                  <a:cubicBezTo>
                    <a:pt x="311" y="4"/>
                    <a:pt x="312" y="4"/>
                    <a:pt x="313" y="4"/>
                  </a:cubicBezTo>
                  <a:cubicBezTo>
                    <a:pt x="314" y="4"/>
                    <a:pt x="315" y="4"/>
                    <a:pt x="315" y="4"/>
                  </a:cubicBezTo>
                  <a:cubicBezTo>
                    <a:pt x="315" y="4"/>
                    <a:pt x="314" y="4"/>
                    <a:pt x="313" y="4"/>
                  </a:cubicBezTo>
                  <a:cubicBezTo>
                    <a:pt x="313" y="4"/>
                    <a:pt x="319" y="3"/>
                    <a:pt x="324" y="2"/>
                  </a:cubicBezTo>
                  <a:cubicBezTo>
                    <a:pt x="326" y="2"/>
                    <a:pt x="328" y="2"/>
                    <a:pt x="331" y="2"/>
                  </a:cubicBezTo>
                  <a:cubicBezTo>
                    <a:pt x="330" y="2"/>
                    <a:pt x="329" y="2"/>
                    <a:pt x="328" y="2"/>
                  </a:cubicBezTo>
                  <a:cubicBezTo>
                    <a:pt x="328" y="2"/>
                    <a:pt x="328" y="2"/>
                    <a:pt x="328" y="2"/>
                  </a:cubicBezTo>
                  <a:cubicBezTo>
                    <a:pt x="327" y="2"/>
                    <a:pt x="326" y="2"/>
                    <a:pt x="325" y="2"/>
                  </a:cubicBezTo>
                  <a:cubicBezTo>
                    <a:pt x="325" y="2"/>
                    <a:pt x="325" y="2"/>
                    <a:pt x="325" y="2"/>
                  </a:cubicBezTo>
                  <a:cubicBezTo>
                    <a:pt x="323" y="2"/>
                    <a:pt x="321" y="3"/>
                    <a:pt x="319" y="3"/>
                  </a:cubicBezTo>
                  <a:cubicBezTo>
                    <a:pt x="319" y="3"/>
                    <a:pt x="319" y="3"/>
                    <a:pt x="319" y="3"/>
                  </a:cubicBezTo>
                  <a:cubicBezTo>
                    <a:pt x="319" y="3"/>
                    <a:pt x="319" y="3"/>
                    <a:pt x="319" y="3"/>
                  </a:cubicBezTo>
                  <a:cubicBezTo>
                    <a:pt x="315" y="4"/>
                    <a:pt x="315" y="4"/>
                    <a:pt x="315" y="4"/>
                  </a:cubicBezTo>
                  <a:cubicBezTo>
                    <a:pt x="313" y="4"/>
                    <a:pt x="313" y="4"/>
                    <a:pt x="313" y="4"/>
                  </a:cubicBezTo>
                  <a:cubicBezTo>
                    <a:pt x="309" y="5"/>
                    <a:pt x="309" y="5"/>
                    <a:pt x="309" y="5"/>
                  </a:cubicBezTo>
                  <a:cubicBezTo>
                    <a:pt x="309" y="5"/>
                    <a:pt x="309" y="5"/>
                    <a:pt x="309" y="5"/>
                  </a:cubicBezTo>
                  <a:cubicBezTo>
                    <a:pt x="308" y="5"/>
                    <a:pt x="308" y="5"/>
                    <a:pt x="307" y="5"/>
                  </a:cubicBezTo>
                  <a:cubicBezTo>
                    <a:pt x="304" y="5"/>
                    <a:pt x="304" y="5"/>
                    <a:pt x="304" y="5"/>
                  </a:cubicBezTo>
                  <a:cubicBezTo>
                    <a:pt x="303" y="6"/>
                    <a:pt x="303" y="6"/>
                    <a:pt x="303" y="6"/>
                  </a:cubicBezTo>
                  <a:cubicBezTo>
                    <a:pt x="303" y="6"/>
                    <a:pt x="303" y="6"/>
                    <a:pt x="303" y="6"/>
                  </a:cubicBezTo>
                  <a:cubicBezTo>
                    <a:pt x="304" y="5"/>
                    <a:pt x="304" y="5"/>
                    <a:pt x="304" y="5"/>
                  </a:cubicBezTo>
                  <a:cubicBezTo>
                    <a:pt x="304" y="5"/>
                    <a:pt x="304" y="5"/>
                    <a:pt x="304" y="5"/>
                  </a:cubicBezTo>
                  <a:cubicBezTo>
                    <a:pt x="303" y="6"/>
                    <a:pt x="301" y="6"/>
                    <a:pt x="300" y="6"/>
                  </a:cubicBezTo>
                  <a:cubicBezTo>
                    <a:pt x="300" y="6"/>
                    <a:pt x="300" y="6"/>
                    <a:pt x="300" y="6"/>
                  </a:cubicBezTo>
                  <a:cubicBezTo>
                    <a:pt x="298" y="7"/>
                    <a:pt x="298" y="7"/>
                    <a:pt x="298" y="7"/>
                  </a:cubicBezTo>
                  <a:cubicBezTo>
                    <a:pt x="295" y="7"/>
                    <a:pt x="295" y="7"/>
                    <a:pt x="295" y="7"/>
                  </a:cubicBezTo>
                  <a:cubicBezTo>
                    <a:pt x="291" y="8"/>
                    <a:pt x="291" y="8"/>
                    <a:pt x="291" y="8"/>
                  </a:cubicBezTo>
                  <a:cubicBezTo>
                    <a:pt x="289" y="9"/>
                    <a:pt x="289" y="9"/>
                    <a:pt x="289" y="9"/>
                  </a:cubicBezTo>
                  <a:cubicBezTo>
                    <a:pt x="290" y="8"/>
                    <a:pt x="290" y="8"/>
                    <a:pt x="290" y="8"/>
                  </a:cubicBezTo>
                  <a:cubicBezTo>
                    <a:pt x="288" y="9"/>
                    <a:pt x="288" y="9"/>
                    <a:pt x="288" y="9"/>
                  </a:cubicBezTo>
                  <a:cubicBezTo>
                    <a:pt x="291" y="8"/>
                    <a:pt x="291" y="8"/>
                    <a:pt x="291" y="8"/>
                  </a:cubicBezTo>
                  <a:cubicBezTo>
                    <a:pt x="291" y="8"/>
                    <a:pt x="291" y="8"/>
                    <a:pt x="291" y="8"/>
                  </a:cubicBezTo>
                  <a:cubicBezTo>
                    <a:pt x="292" y="8"/>
                    <a:pt x="293" y="8"/>
                    <a:pt x="294" y="8"/>
                  </a:cubicBezTo>
                  <a:cubicBezTo>
                    <a:pt x="297" y="7"/>
                    <a:pt x="297" y="7"/>
                    <a:pt x="297" y="7"/>
                  </a:cubicBezTo>
                  <a:cubicBezTo>
                    <a:pt x="296" y="7"/>
                    <a:pt x="296" y="7"/>
                    <a:pt x="295" y="7"/>
                  </a:cubicBezTo>
                  <a:cubicBezTo>
                    <a:pt x="296" y="7"/>
                    <a:pt x="297" y="7"/>
                    <a:pt x="298" y="7"/>
                  </a:cubicBezTo>
                  <a:cubicBezTo>
                    <a:pt x="297" y="7"/>
                    <a:pt x="297" y="7"/>
                    <a:pt x="297" y="7"/>
                  </a:cubicBezTo>
                  <a:cubicBezTo>
                    <a:pt x="298" y="7"/>
                    <a:pt x="299" y="7"/>
                    <a:pt x="300" y="6"/>
                  </a:cubicBezTo>
                  <a:moveTo>
                    <a:pt x="275" y="12"/>
                  </a:moveTo>
                  <a:cubicBezTo>
                    <a:pt x="277" y="11"/>
                    <a:pt x="280" y="11"/>
                    <a:pt x="282" y="10"/>
                  </a:cubicBezTo>
                  <a:cubicBezTo>
                    <a:pt x="281" y="11"/>
                    <a:pt x="281" y="11"/>
                    <a:pt x="281" y="11"/>
                  </a:cubicBezTo>
                  <a:cubicBezTo>
                    <a:pt x="277" y="12"/>
                    <a:pt x="277" y="12"/>
                    <a:pt x="277" y="12"/>
                  </a:cubicBezTo>
                  <a:cubicBezTo>
                    <a:pt x="275" y="12"/>
                    <a:pt x="275" y="12"/>
                    <a:pt x="275" y="12"/>
                  </a:cubicBezTo>
                  <a:moveTo>
                    <a:pt x="251" y="20"/>
                  </a:moveTo>
                  <a:cubicBezTo>
                    <a:pt x="251" y="20"/>
                    <a:pt x="251" y="20"/>
                    <a:pt x="251" y="20"/>
                  </a:cubicBezTo>
                  <a:cubicBezTo>
                    <a:pt x="256" y="18"/>
                    <a:pt x="256" y="18"/>
                    <a:pt x="256" y="18"/>
                  </a:cubicBezTo>
                  <a:cubicBezTo>
                    <a:pt x="258" y="18"/>
                    <a:pt x="258" y="18"/>
                    <a:pt x="258" y="18"/>
                  </a:cubicBezTo>
                  <a:cubicBezTo>
                    <a:pt x="259" y="17"/>
                    <a:pt x="259" y="17"/>
                    <a:pt x="259" y="17"/>
                  </a:cubicBezTo>
                  <a:cubicBezTo>
                    <a:pt x="257" y="18"/>
                    <a:pt x="257" y="18"/>
                    <a:pt x="257" y="18"/>
                  </a:cubicBezTo>
                  <a:cubicBezTo>
                    <a:pt x="255" y="18"/>
                    <a:pt x="255" y="18"/>
                    <a:pt x="255" y="18"/>
                  </a:cubicBezTo>
                  <a:cubicBezTo>
                    <a:pt x="255" y="18"/>
                    <a:pt x="255" y="18"/>
                    <a:pt x="255" y="18"/>
                  </a:cubicBezTo>
                  <a:cubicBezTo>
                    <a:pt x="256" y="18"/>
                    <a:pt x="256" y="18"/>
                    <a:pt x="256" y="18"/>
                  </a:cubicBezTo>
                  <a:cubicBezTo>
                    <a:pt x="256" y="18"/>
                    <a:pt x="256" y="18"/>
                    <a:pt x="256" y="18"/>
                  </a:cubicBezTo>
                  <a:cubicBezTo>
                    <a:pt x="260" y="16"/>
                    <a:pt x="260" y="16"/>
                    <a:pt x="260" y="16"/>
                  </a:cubicBezTo>
                  <a:cubicBezTo>
                    <a:pt x="265" y="15"/>
                    <a:pt x="265" y="15"/>
                    <a:pt x="265" y="15"/>
                  </a:cubicBezTo>
                  <a:cubicBezTo>
                    <a:pt x="269" y="14"/>
                    <a:pt x="269" y="14"/>
                    <a:pt x="269" y="14"/>
                  </a:cubicBezTo>
                  <a:cubicBezTo>
                    <a:pt x="269" y="14"/>
                    <a:pt x="269" y="14"/>
                    <a:pt x="269" y="14"/>
                  </a:cubicBezTo>
                  <a:cubicBezTo>
                    <a:pt x="266" y="15"/>
                    <a:pt x="266" y="15"/>
                    <a:pt x="266" y="15"/>
                  </a:cubicBezTo>
                  <a:cubicBezTo>
                    <a:pt x="245" y="21"/>
                    <a:pt x="245" y="21"/>
                    <a:pt x="245" y="21"/>
                  </a:cubicBezTo>
                  <a:cubicBezTo>
                    <a:pt x="246" y="21"/>
                    <a:pt x="246" y="21"/>
                    <a:pt x="246" y="21"/>
                  </a:cubicBezTo>
                  <a:cubicBezTo>
                    <a:pt x="246" y="21"/>
                    <a:pt x="247" y="21"/>
                    <a:pt x="248" y="21"/>
                  </a:cubicBezTo>
                  <a:cubicBezTo>
                    <a:pt x="244" y="22"/>
                    <a:pt x="244" y="22"/>
                    <a:pt x="244" y="22"/>
                  </a:cubicBezTo>
                  <a:cubicBezTo>
                    <a:pt x="244" y="22"/>
                    <a:pt x="244" y="22"/>
                    <a:pt x="244" y="22"/>
                  </a:cubicBezTo>
                  <a:cubicBezTo>
                    <a:pt x="244" y="22"/>
                    <a:pt x="244" y="22"/>
                    <a:pt x="244" y="22"/>
                  </a:cubicBezTo>
                  <a:cubicBezTo>
                    <a:pt x="245" y="22"/>
                    <a:pt x="245" y="22"/>
                    <a:pt x="245" y="22"/>
                  </a:cubicBezTo>
                  <a:cubicBezTo>
                    <a:pt x="247" y="21"/>
                    <a:pt x="247" y="21"/>
                    <a:pt x="247" y="21"/>
                  </a:cubicBezTo>
                  <a:cubicBezTo>
                    <a:pt x="245" y="22"/>
                    <a:pt x="245" y="22"/>
                    <a:pt x="245" y="22"/>
                  </a:cubicBezTo>
                  <a:cubicBezTo>
                    <a:pt x="247" y="22"/>
                    <a:pt x="249" y="21"/>
                    <a:pt x="251" y="20"/>
                  </a:cubicBezTo>
                  <a:moveTo>
                    <a:pt x="179" y="56"/>
                  </a:moveTo>
                  <a:cubicBezTo>
                    <a:pt x="182" y="54"/>
                    <a:pt x="182" y="54"/>
                    <a:pt x="182" y="54"/>
                  </a:cubicBezTo>
                  <a:cubicBezTo>
                    <a:pt x="186" y="52"/>
                    <a:pt x="186" y="52"/>
                    <a:pt x="186" y="52"/>
                  </a:cubicBezTo>
                  <a:cubicBezTo>
                    <a:pt x="185" y="52"/>
                    <a:pt x="185" y="52"/>
                    <a:pt x="180" y="54"/>
                  </a:cubicBezTo>
                  <a:cubicBezTo>
                    <a:pt x="177" y="56"/>
                    <a:pt x="177" y="56"/>
                    <a:pt x="177" y="56"/>
                  </a:cubicBezTo>
                  <a:cubicBezTo>
                    <a:pt x="177" y="57"/>
                    <a:pt x="177" y="57"/>
                    <a:pt x="177" y="57"/>
                  </a:cubicBezTo>
                  <a:cubicBezTo>
                    <a:pt x="179" y="56"/>
                    <a:pt x="179" y="56"/>
                    <a:pt x="179" y="56"/>
                  </a:cubicBezTo>
                  <a:moveTo>
                    <a:pt x="156" y="69"/>
                  </a:moveTo>
                  <a:cubicBezTo>
                    <a:pt x="154" y="70"/>
                    <a:pt x="154" y="70"/>
                    <a:pt x="154" y="70"/>
                  </a:cubicBezTo>
                  <a:cubicBezTo>
                    <a:pt x="153" y="71"/>
                    <a:pt x="153" y="71"/>
                    <a:pt x="153" y="71"/>
                  </a:cubicBezTo>
                  <a:cubicBezTo>
                    <a:pt x="160" y="66"/>
                    <a:pt x="160" y="66"/>
                    <a:pt x="160" y="66"/>
                  </a:cubicBezTo>
                  <a:cubicBezTo>
                    <a:pt x="159" y="66"/>
                    <a:pt x="159" y="66"/>
                    <a:pt x="159" y="66"/>
                  </a:cubicBezTo>
                  <a:cubicBezTo>
                    <a:pt x="156" y="69"/>
                    <a:pt x="156" y="69"/>
                    <a:pt x="156" y="69"/>
                  </a:cubicBezTo>
                  <a:close/>
                  <a:moveTo>
                    <a:pt x="6" y="417"/>
                  </a:moveTo>
                  <a:cubicBezTo>
                    <a:pt x="5" y="413"/>
                    <a:pt x="5" y="413"/>
                    <a:pt x="5" y="413"/>
                  </a:cubicBezTo>
                  <a:cubicBezTo>
                    <a:pt x="5" y="409"/>
                    <a:pt x="5" y="409"/>
                    <a:pt x="5" y="409"/>
                  </a:cubicBezTo>
                  <a:cubicBezTo>
                    <a:pt x="4" y="409"/>
                    <a:pt x="4" y="409"/>
                    <a:pt x="4" y="409"/>
                  </a:cubicBezTo>
                  <a:cubicBezTo>
                    <a:pt x="3" y="408"/>
                    <a:pt x="3" y="408"/>
                    <a:pt x="3" y="408"/>
                  </a:cubicBezTo>
                  <a:cubicBezTo>
                    <a:pt x="2" y="407"/>
                    <a:pt x="2" y="407"/>
                    <a:pt x="2" y="407"/>
                  </a:cubicBezTo>
                  <a:cubicBezTo>
                    <a:pt x="2" y="405"/>
                    <a:pt x="2" y="405"/>
                    <a:pt x="2" y="405"/>
                  </a:cubicBezTo>
                  <a:cubicBezTo>
                    <a:pt x="1" y="398"/>
                    <a:pt x="1" y="398"/>
                    <a:pt x="1" y="398"/>
                  </a:cubicBezTo>
                  <a:cubicBezTo>
                    <a:pt x="1" y="394"/>
                    <a:pt x="1" y="394"/>
                    <a:pt x="1" y="394"/>
                  </a:cubicBezTo>
                  <a:cubicBezTo>
                    <a:pt x="1" y="392"/>
                    <a:pt x="1" y="389"/>
                    <a:pt x="1" y="387"/>
                  </a:cubicBezTo>
                  <a:cubicBezTo>
                    <a:pt x="1" y="379"/>
                    <a:pt x="1" y="379"/>
                    <a:pt x="1" y="379"/>
                  </a:cubicBezTo>
                  <a:cubicBezTo>
                    <a:pt x="1" y="378"/>
                    <a:pt x="1" y="376"/>
                    <a:pt x="1" y="374"/>
                  </a:cubicBezTo>
                  <a:cubicBezTo>
                    <a:pt x="0" y="370"/>
                    <a:pt x="0" y="370"/>
                    <a:pt x="0" y="370"/>
                  </a:cubicBezTo>
                  <a:cubicBezTo>
                    <a:pt x="0" y="367"/>
                    <a:pt x="0" y="367"/>
                    <a:pt x="0" y="367"/>
                  </a:cubicBezTo>
                  <a:cubicBezTo>
                    <a:pt x="0" y="367"/>
                    <a:pt x="0" y="367"/>
                    <a:pt x="0" y="367"/>
                  </a:cubicBezTo>
                  <a:cubicBezTo>
                    <a:pt x="0" y="376"/>
                    <a:pt x="1" y="389"/>
                    <a:pt x="1" y="399"/>
                  </a:cubicBezTo>
                  <a:cubicBezTo>
                    <a:pt x="2" y="405"/>
                    <a:pt x="2" y="405"/>
                    <a:pt x="2" y="405"/>
                  </a:cubicBezTo>
                  <a:cubicBezTo>
                    <a:pt x="2" y="405"/>
                    <a:pt x="2" y="405"/>
                    <a:pt x="2" y="405"/>
                  </a:cubicBezTo>
                  <a:cubicBezTo>
                    <a:pt x="2" y="407"/>
                    <a:pt x="2" y="407"/>
                    <a:pt x="2" y="407"/>
                  </a:cubicBezTo>
                  <a:cubicBezTo>
                    <a:pt x="3" y="414"/>
                    <a:pt x="3" y="414"/>
                    <a:pt x="3" y="414"/>
                  </a:cubicBezTo>
                  <a:cubicBezTo>
                    <a:pt x="3" y="414"/>
                    <a:pt x="3" y="414"/>
                    <a:pt x="3" y="414"/>
                  </a:cubicBezTo>
                  <a:cubicBezTo>
                    <a:pt x="4" y="419"/>
                    <a:pt x="4" y="419"/>
                    <a:pt x="4" y="419"/>
                  </a:cubicBezTo>
                  <a:cubicBezTo>
                    <a:pt x="5" y="421"/>
                    <a:pt x="5" y="421"/>
                    <a:pt x="5" y="421"/>
                  </a:cubicBezTo>
                  <a:cubicBezTo>
                    <a:pt x="4" y="416"/>
                    <a:pt x="4" y="416"/>
                    <a:pt x="4" y="416"/>
                  </a:cubicBezTo>
                  <a:cubicBezTo>
                    <a:pt x="4" y="413"/>
                    <a:pt x="4" y="413"/>
                    <a:pt x="4" y="413"/>
                  </a:cubicBezTo>
                  <a:cubicBezTo>
                    <a:pt x="5" y="414"/>
                    <a:pt x="5" y="414"/>
                    <a:pt x="5" y="414"/>
                  </a:cubicBezTo>
                  <a:cubicBezTo>
                    <a:pt x="5" y="417"/>
                    <a:pt x="5" y="417"/>
                    <a:pt x="5" y="417"/>
                  </a:cubicBezTo>
                  <a:cubicBezTo>
                    <a:pt x="6" y="417"/>
                    <a:pt x="6" y="417"/>
                    <a:pt x="6" y="417"/>
                  </a:cubicBezTo>
                  <a:moveTo>
                    <a:pt x="182" y="64"/>
                  </a:moveTo>
                  <a:cubicBezTo>
                    <a:pt x="185" y="62"/>
                    <a:pt x="185" y="62"/>
                    <a:pt x="185" y="62"/>
                  </a:cubicBezTo>
                  <a:cubicBezTo>
                    <a:pt x="189" y="60"/>
                    <a:pt x="189" y="60"/>
                    <a:pt x="189" y="60"/>
                  </a:cubicBezTo>
                  <a:cubicBezTo>
                    <a:pt x="188" y="60"/>
                    <a:pt x="187" y="60"/>
                    <a:pt x="187" y="60"/>
                  </a:cubicBezTo>
                  <a:cubicBezTo>
                    <a:pt x="187" y="59"/>
                    <a:pt x="188" y="59"/>
                    <a:pt x="189" y="58"/>
                  </a:cubicBezTo>
                  <a:cubicBezTo>
                    <a:pt x="191" y="56"/>
                    <a:pt x="191" y="56"/>
                    <a:pt x="191" y="56"/>
                  </a:cubicBezTo>
                  <a:cubicBezTo>
                    <a:pt x="191" y="56"/>
                    <a:pt x="191" y="56"/>
                    <a:pt x="191" y="56"/>
                  </a:cubicBezTo>
                  <a:cubicBezTo>
                    <a:pt x="192" y="54"/>
                    <a:pt x="192" y="54"/>
                    <a:pt x="192" y="54"/>
                  </a:cubicBezTo>
                  <a:cubicBezTo>
                    <a:pt x="191" y="54"/>
                    <a:pt x="191" y="54"/>
                    <a:pt x="191" y="54"/>
                  </a:cubicBezTo>
                  <a:cubicBezTo>
                    <a:pt x="193" y="52"/>
                    <a:pt x="193" y="52"/>
                    <a:pt x="193" y="52"/>
                  </a:cubicBezTo>
                  <a:cubicBezTo>
                    <a:pt x="196" y="51"/>
                    <a:pt x="196" y="51"/>
                    <a:pt x="196" y="51"/>
                  </a:cubicBezTo>
                  <a:cubicBezTo>
                    <a:pt x="195" y="51"/>
                    <a:pt x="195" y="51"/>
                    <a:pt x="194" y="51"/>
                  </a:cubicBezTo>
                  <a:cubicBezTo>
                    <a:pt x="194" y="51"/>
                    <a:pt x="194" y="51"/>
                    <a:pt x="194" y="51"/>
                  </a:cubicBezTo>
                  <a:cubicBezTo>
                    <a:pt x="196" y="50"/>
                    <a:pt x="197" y="49"/>
                    <a:pt x="199" y="48"/>
                  </a:cubicBezTo>
                  <a:cubicBezTo>
                    <a:pt x="199" y="48"/>
                    <a:pt x="199" y="48"/>
                    <a:pt x="199" y="48"/>
                  </a:cubicBezTo>
                  <a:cubicBezTo>
                    <a:pt x="202" y="47"/>
                    <a:pt x="202" y="47"/>
                    <a:pt x="202" y="47"/>
                  </a:cubicBezTo>
                  <a:cubicBezTo>
                    <a:pt x="202" y="46"/>
                    <a:pt x="202" y="46"/>
                    <a:pt x="202" y="46"/>
                  </a:cubicBezTo>
                  <a:cubicBezTo>
                    <a:pt x="204" y="45"/>
                    <a:pt x="204" y="45"/>
                    <a:pt x="204" y="45"/>
                  </a:cubicBezTo>
                  <a:cubicBezTo>
                    <a:pt x="205" y="45"/>
                    <a:pt x="205" y="45"/>
                    <a:pt x="205" y="45"/>
                  </a:cubicBezTo>
                  <a:cubicBezTo>
                    <a:pt x="208" y="43"/>
                    <a:pt x="208" y="43"/>
                    <a:pt x="208" y="43"/>
                  </a:cubicBezTo>
                  <a:cubicBezTo>
                    <a:pt x="208" y="42"/>
                    <a:pt x="208" y="42"/>
                    <a:pt x="208" y="42"/>
                  </a:cubicBezTo>
                  <a:cubicBezTo>
                    <a:pt x="211" y="41"/>
                    <a:pt x="211" y="41"/>
                    <a:pt x="211" y="41"/>
                  </a:cubicBezTo>
                  <a:cubicBezTo>
                    <a:pt x="213" y="39"/>
                    <a:pt x="213" y="39"/>
                    <a:pt x="213" y="39"/>
                  </a:cubicBezTo>
                  <a:cubicBezTo>
                    <a:pt x="212" y="39"/>
                    <a:pt x="212" y="39"/>
                    <a:pt x="212" y="39"/>
                  </a:cubicBezTo>
                  <a:cubicBezTo>
                    <a:pt x="214" y="38"/>
                    <a:pt x="214" y="38"/>
                    <a:pt x="214" y="38"/>
                  </a:cubicBezTo>
                  <a:cubicBezTo>
                    <a:pt x="214" y="38"/>
                    <a:pt x="214" y="38"/>
                    <a:pt x="214" y="38"/>
                  </a:cubicBezTo>
                  <a:cubicBezTo>
                    <a:pt x="214" y="38"/>
                    <a:pt x="214" y="38"/>
                    <a:pt x="214" y="38"/>
                  </a:cubicBezTo>
                  <a:cubicBezTo>
                    <a:pt x="217" y="37"/>
                    <a:pt x="217" y="37"/>
                    <a:pt x="217" y="37"/>
                  </a:cubicBezTo>
                  <a:cubicBezTo>
                    <a:pt x="218" y="36"/>
                    <a:pt x="218" y="36"/>
                    <a:pt x="218" y="36"/>
                  </a:cubicBezTo>
                  <a:cubicBezTo>
                    <a:pt x="216" y="36"/>
                    <a:pt x="216" y="36"/>
                    <a:pt x="216" y="36"/>
                  </a:cubicBezTo>
                  <a:cubicBezTo>
                    <a:pt x="220" y="34"/>
                    <a:pt x="220" y="34"/>
                    <a:pt x="220" y="34"/>
                  </a:cubicBezTo>
                  <a:cubicBezTo>
                    <a:pt x="222" y="33"/>
                    <a:pt x="222" y="33"/>
                    <a:pt x="222" y="33"/>
                  </a:cubicBezTo>
                  <a:cubicBezTo>
                    <a:pt x="222" y="33"/>
                    <a:pt x="222" y="33"/>
                    <a:pt x="222" y="33"/>
                  </a:cubicBezTo>
                  <a:cubicBezTo>
                    <a:pt x="225" y="31"/>
                    <a:pt x="225" y="31"/>
                    <a:pt x="225" y="31"/>
                  </a:cubicBezTo>
                  <a:cubicBezTo>
                    <a:pt x="227" y="30"/>
                    <a:pt x="227" y="30"/>
                    <a:pt x="227" y="30"/>
                  </a:cubicBezTo>
                  <a:cubicBezTo>
                    <a:pt x="226" y="30"/>
                    <a:pt x="226" y="30"/>
                    <a:pt x="226" y="30"/>
                  </a:cubicBezTo>
                  <a:cubicBezTo>
                    <a:pt x="224" y="31"/>
                    <a:pt x="224" y="31"/>
                    <a:pt x="224" y="31"/>
                  </a:cubicBezTo>
                  <a:cubicBezTo>
                    <a:pt x="223" y="31"/>
                    <a:pt x="223" y="31"/>
                    <a:pt x="223" y="31"/>
                  </a:cubicBezTo>
                  <a:cubicBezTo>
                    <a:pt x="223" y="31"/>
                    <a:pt x="223" y="31"/>
                    <a:pt x="223" y="31"/>
                  </a:cubicBezTo>
                  <a:cubicBezTo>
                    <a:pt x="220" y="32"/>
                    <a:pt x="220" y="32"/>
                    <a:pt x="220" y="32"/>
                  </a:cubicBezTo>
                  <a:cubicBezTo>
                    <a:pt x="220" y="32"/>
                    <a:pt x="220" y="32"/>
                    <a:pt x="220" y="32"/>
                  </a:cubicBezTo>
                  <a:cubicBezTo>
                    <a:pt x="224" y="31"/>
                    <a:pt x="224" y="31"/>
                    <a:pt x="224" y="31"/>
                  </a:cubicBezTo>
                  <a:cubicBezTo>
                    <a:pt x="227" y="29"/>
                    <a:pt x="227" y="29"/>
                    <a:pt x="227" y="29"/>
                  </a:cubicBezTo>
                  <a:cubicBezTo>
                    <a:pt x="232" y="27"/>
                    <a:pt x="232" y="27"/>
                    <a:pt x="232" y="27"/>
                  </a:cubicBezTo>
                  <a:cubicBezTo>
                    <a:pt x="237" y="25"/>
                    <a:pt x="237" y="25"/>
                    <a:pt x="237" y="25"/>
                  </a:cubicBezTo>
                  <a:cubicBezTo>
                    <a:pt x="237" y="25"/>
                    <a:pt x="237" y="25"/>
                    <a:pt x="237" y="25"/>
                  </a:cubicBezTo>
                  <a:cubicBezTo>
                    <a:pt x="233" y="26"/>
                    <a:pt x="233" y="26"/>
                    <a:pt x="233" y="26"/>
                  </a:cubicBezTo>
                  <a:cubicBezTo>
                    <a:pt x="233" y="26"/>
                    <a:pt x="233" y="26"/>
                    <a:pt x="233" y="26"/>
                  </a:cubicBezTo>
                  <a:cubicBezTo>
                    <a:pt x="231" y="27"/>
                    <a:pt x="231" y="27"/>
                    <a:pt x="231" y="27"/>
                  </a:cubicBezTo>
                  <a:cubicBezTo>
                    <a:pt x="226" y="29"/>
                    <a:pt x="226" y="29"/>
                    <a:pt x="226" y="29"/>
                  </a:cubicBezTo>
                  <a:cubicBezTo>
                    <a:pt x="221" y="31"/>
                    <a:pt x="221" y="31"/>
                    <a:pt x="221" y="31"/>
                  </a:cubicBezTo>
                  <a:cubicBezTo>
                    <a:pt x="218" y="33"/>
                    <a:pt x="218" y="33"/>
                    <a:pt x="218" y="33"/>
                  </a:cubicBezTo>
                  <a:cubicBezTo>
                    <a:pt x="213" y="35"/>
                    <a:pt x="213" y="35"/>
                    <a:pt x="213" y="35"/>
                  </a:cubicBezTo>
                  <a:cubicBezTo>
                    <a:pt x="212" y="36"/>
                    <a:pt x="212" y="36"/>
                    <a:pt x="212" y="36"/>
                  </a:cubicBezTo>
                  <a:cubicBezTo>
                    <a:pt x="217" y="33"/>
                    <a:pt x="217" y="33"/>
                    <a:pt x="217" y="33"/>
                  </a:cubicBezTo>
                  <a:cubicBezTo>
                    <a:pt x="224" y="30"/>
                    <a:pt x="224" y="30"/>
                    <a:pt x="224" y="30"/>
                  </a:cubicBezTo>
                  <a:cubicBezTo>
                    <a:pt x="228" y="28"/>
                    <a:pt x="228" y="28"/>
                    <a:pt x="228" y="28"/>
                  </a:cubicBezTo>
                  <a:cubicBezTo>
                    <a:pt x="233" y="26"/>
                    <a:pt x="233" y="26"/>
                    <a:pt x="233" y="26"/>
                  </a:cubicBezTo>
                  <a:cubicBezTo>
                    <a:pt x="237" y="25"/>
                    <a:pt x="237" y="25"/>
                    <a:pt x="237" y="25"/>
                  </a:cubicBezTo>
                  <a:cubicBezTo>
                    <a:pt x="237" y="25"/>
                    <a:pt x="237" y="25"/>
                    <a:pt x="237" y="25"/>
                  </a:cubicBezTo>
                  <a:cubicBezTo>
                    <a:pt x="236" y="25"/>
                    <a:pt x="236" y="25"/>
                    <a:pt x="236" y="25"/>
                  </a:cubicBezTo>
                  <a:cubicBezTo>
                    <a:pt x="231" y="27"/>
                    <a:pt x="231" y="27"/>
                    <a:pt x="231" y="27"/>
                  </a:cubicBezTo>
                  <a:cubicBezTo>
                    <a:pt x="224" y="30"/>
                    <a:pt x="224" y="30"/>
                    <a:pt x="224" y="30"/>
                  </a:cubicBezTo>
                  <a:cubicBezTo>
                    <a:pt x="213" y="35"/>
                    <a:pt x="213" y="35"/>
                    <a:pt x="213" y="35"/>
                  </a:cubicBezTo>
                  <a:cubicBezTo>
                    <a:pt x="212" y="35"/>
                    <a:pt x="212" y="35"/>
                    <a:pt x="212" y="35"/>
                  </a:cubicBezTo>
                  <a:cubicBezTo>
                    <a:pt x="212" y="36"/>
                    <a:pt x="212" y="36"/>
                    <a:pt x="212" y="36"/>
                  </a:cubicBezTo>
                  <a:cubicBezTo>
                    <a:pt x="208" y="37"/>
                    <a:pt x="208" y="37"/>
                    <a:pt x="208" y="37"/>
                  </a:cubicBezTo>
                  <a:cubicBezTo>
                    <a:pt x="209" y="37"/>
                    <a:pt x="209" y="37"/>
                    <a:pt x="209" y="37"/>
                  </a:cubicBezTo>
                  <a:cubicBezTo>
                    <a:pt x="208" y="37"/>
                    <a:pt x="208" y="37"/>
                    <a:pt x="208" y="37"/>
                  </a:cubicBezTo>
                  <a:cubicBezTo>
                    <a:pt x="206" y="38"/>
                    <a:pt x="206" y="38"/>
                    <a:pt x="206" y="38"/>
                  </a:cubicBezTo>
                  <a:cubicBezTo>
                    <a:pt x="203" y="40"/>
                    <a:pt x="203" y="40"/>
                    <a:pt x="203" y="40"/>
                  </a:cubicBezTo>
                  <a:cubicBezTo>
                    <a:pt x="203" y="40"/>
                    <a:pt x="203" y="40"/>
                    <a:pt x="203" y="40"/>
                  </a:cubicBezTo>
                  <a:cubicBezTo>
                    <a:pt x="204" y="39"/>
                    <a:pt x="204" y="39"/>
                    <a:pt x="204" y="39"/>
                  </a:cubicBezTo>
                  <a:cubicBezTo>
                    <a:pt x="201" y="41"/>
                    <a:pt x="201" y="41"/>
                    <a:pt x="201" y="41"/>
                  </a:cubicBezTo>
                  <a:cubicBezTo>
                    <a:pt x="199" y="42"/>
                    <a:pt x="199" y="42"/>
                    <a:pt x="199" y="42"/>
                  </a:cubicBezTo>
                  <a:cubicBezTo>
                    <a:pt x="198" y="43"/>
                    <a:pt x="198" y="43"/>
                    <a:pt x="198" y="43"/>
                  </a:cubicBezTo>
                  <a:cubicBezTo>
                    <a:pt x="194" y="45"/>
                    <a:pt x="194" y="45"/>
                    <a:pt x="194" y="45"/>
                  </a:cubicBezTo>
                  <a:cubicBezTo>
                    <a:pt x="191" y="46"/>
                    <a:pt x="191" y="46"/>
                    <a:pt x="191" y="46"/>
                  </a:cubicBezTo>
                  <a:cubicBezTo>
                    <a:pt x="184" y="50"/>
                    <a:pt x="184" y="50"/>
                    <a:pt x="184" y="50"/>
                  </a:cubicBezTo>
                  <a:cubicBezTo>
                    <a:pt x="179" y="53"/>
                    <a:pt x="179" y="53"/>
                    <a:pt x="179" y="53"/>
                  </a:cubicBezTo>
                  <a:cubicBezTo>
                    <a:pt x="176" y="55"/>
                    <a:pt x="176" y="55"/>
                    <a:pt x="176" y="55"/>
                  </a:cubicBezTo>
                  <a:cubicBezTo>
                    <a:pt x="177" y="54"/>
                    <a:pt x="177" y="54"/>
                    <a:pt x="177" y="54"/>
                  </a:cubicBezTo>
                  <a:cubicBezTo>
                    <a:pt x="183" y="51"/>
                    <a:pt x="183" y="51"/>
                    <a:pt x="183" y="51"/>
                  </a:cubicBezTo>
                  <a:cubicBezTo>
                    <a:pt x="187" y="49"/>
                    <a:pt x="187" y="49"/>
                    <a:pt x="187" y="49"/>
                  </a:cubicBezTo>
                  <a:cubicBezTo>
                    <a:pt x="191" y="46"/>
                    <a:pt x="191" y="46"/>
                    <a:pt x="191" y="46"/>
                  </a:cubicBezTo>
                  <a:cubicBezTo>
                    <a:pt x="182" y="51"/>
                    <a:pt x="171" y="59"/>
                    <a:pt x="162" y="64"/>
                  </a:cubicBezTo>
                  <a:cubicBezTo>
                    <a:pt x="162" y="64"/>
                    <a:pt x="162" y="64"/>
                    <a:pt x="162" y="64"/>
                  </a:cubicBezTo>
                  <a:cubicBezTo>
                    <a:pt x="163" y="64"/>
                    <a:pt x="163" y="64"/>
                    <a:pt x="163" y="64"/>
                  </a:cubicBezTo>
                  <a:cubicBezTo>
                    <a:pt x="167" y="61"/>
                    <a:pt x="167" y="61"/>
                    <a:pt x="167" y="61"/>
                  </a:cubicBezTo>
                  <a:cubicBezTo>
                    <a:pt x="170" y="59"/>
                    <a:pt x="170" y="59"/>
                    <a:pt x="170" y="59"/>
                  </a:cubicBezTo>
                  <a:cubicBezTo>
                    <a:pt x="170" y="59"/>
                    <a:pt x="170" y="59"/>
                    <a:pt x="170" y="59"/>
                  </a:cubicBezTo>
                  <a:cubicBezTo>
                    <a:pt x="167" y="61"/>
                    <a:pt x="167" y="61"/>
                    <a:pt x="167" y="61"/>
                  </a:cubicBezTo>
                  <a:cubicBezTo>
                    <a:pt x="164" y="63"/>
                    <a:pt x="164" y="63"/>
                    <a:pt x="164" y="63"/>
                  </a:cubicBezTo>
                  <a:cubicBezTo>
                    <a:pt x="159" y="67"/>
                    <a:pt x="159" y="67"/>
                    <a:pt x="159" y="67"/>
                  </a:cubicBezTo>
                  <a:cubicBezTo>
                    <a:pt x="156" y="68"/>
                    <a:pt x="154" y="70"/>
                    <a:pt x="152" y="71"/>
                  </a:cubicBezTo>
                  <a:cubicBezTo>
                    <a:pt x="151" y="72"/>
                    <a:pt x="151" y="72"/>
                    <a:pt x="151" y="72"/>
                  </a:cubicBezTo>
                  <a:cubicBezTo>
                    <a:pt x="148" y="75"/>
                    <a:pt x="148" y="75"/>
                    <a:pt x="148" y="75"/>
                  </a:cubicBezTo>
                  <a:cubicBezTo>
                    <a:pt x="147" y="75"/>
                    <a:pt x="147" y="75"/>
                    <a:pt x="147" y="75"/>
                  </a:cubicBezTo>
                  <a:cubicBezTo>
                    <a:pt x="147" y="76"/>
                    <a:pt x="146" y="76"/>
                    <a:pt x="145" y="77"/>
                  </a:cubicBezTo>
                  <a:cubicBezTo>
                    <a:pt x="145" y="77"/>
                    <a:pt x="145" y="77"/>
                    <a:pt x="145" y="77"/>
                  </a:cubicBezTo>
                  <a:cubicBezTo>
                    <a:pt x="149" y="74"/>
                    <a:pt x="149" y="74"/>
                    <a:pt x="149" y="74"/>
                  </a:cubicBezTo>
                  <a:cubicBezTo>
                    <a:pt x="149" y="74"/>
                    <a:pt x="149" y="74"/>
                    <a:pt x="149" y="74"/>
                  </a:cubicBezTo>
                  <a:cubicBezTo>
                    <a:pt x="148" y="75"/>
                    <a:pt x="148" y="75"/>
                    <a:pt x="148" y="75"/>
                  </a:cubicBezTo>
                  <a:cubicBezTo>
                    <a:pt x="147" y="76"/>
                    <a:pt x="147" y="76"/>
                    <a:pt x="147" y="76"/>
                  </a:cubicBezTo>
                  <a:cubicBezTo>
                    <a:pt x="147" y="76"/>
                    <a:pt x="147" y="76"/>
                    <a:pt x="147" y="76"/>
                  </a:cubicBezTo>
                  <a:cubicBezTo>
                    <a:pt x="151" y="73"/>
                    <a:pt x="151" y="73"/>
                    <a:pt x="151" y="73"/>
                  </a:cubicBezTo>
                  <a:cubicBezTo>
                    <a:pt x="151" y="73"/>
                    <a:pt x="151" y="73"/>
                    <a:pt x="151" y="73"/>
                  </a:cubicBezTo>
                  <a:cubicBezTo>
                    <a:pt x="156" y="69"/>
                    <a:pt x="156" y="69"/>
                    <a:pt x="156" y="69"/>
                  </a:cubicBezTo>
                  <a:cubicBezTo>
                    <a:pt x="156" y="69"/>
                    <a:pt x="156" y="69"/>
                    <a:pt x="156" y="69"/>
                  </a:cubicBezTo>
                  <a:cubicBezTo>
                    <a:pt x="160" y="66"/>
                    <a:pt x="160" y="66"/>
                    <a:pt x="160" y="66"/>
                  </a:cubicBezTo>
                  <a:cubicBezTo>
                    <a:pt x="161" y="65"/>
                    <a:pt x="161" y="65"/>
                    <a:pt x="161" y="65"/>
                  </a:cubicBezTo>
                  <a:cubicBezTo>
                    <a:pt x="162" y="65"/>
                    <a:pt x="163" y="64"/>
                    <a:pt x="164" y="63"/>
                  </a:cubicBezTo>
                  <a:cubicBezTo>
                    <a:pt x="163" y="64"/>
                    <a:pt x="163" y="64"/>
                    <a:pt x="163" y="64"/>
                  </a:cubicBezTo>
                  <a:cubicBezTo>
                    <a:pt x="165" y="63"/>
                    <a:pt x="165" y="63"/>
                    <a:pt x="165" y="63"/>
                  </a:cubicBezTo>
                  <a:cubicBezTo>
                    <a:pt x="167" y="61"/>
                    <a:pt x="167" y="61"/>
                    <a:pt x="167" y="61"/>
                  </a:cubicBezTo>
                  <a:cubicBezTo>
                    <a:pt x="167" y="61"/>
                    <a:pt x="167" y="61"/>
                    <a:pt x="167" y="61"/>
                  </a:cubicBezTo>
                  <a:cubicBezTo>
                    <a:pt x="170" y="59"/>
                    <a:pt x="170" y="59"/>
                    <a:pt x="170" y="59"/>
                  </a:cubicBezTo>
                  <a:cubicBezTo>
                    <a:pt x="174" y="57"/>
                    <a:pt x="174" y="57"/>
                    <a:pt x="174" y="57"/>
                  </a:cubicBezTo>
                  <a:cubicBezTo>
                    <a:pt x="177" y="55"/>
                    <a:pt x="177" y="55"/>
                    <a:pt x="177" y="55"/>
                  </a:cubicBezTo>
                  <a:cubicBezTo>
                    <a:pt x="180" y="54"/>
                    <a:pt x="180" y="54"/>
                    <a:pt x="180" y="54"/>
                  </a:cubicBezTo>
                  <a:cubicBezTo>
                    <a:pt x="185" y="50"/>
                    <a:pt x="185" y="50"/>
                    <a:pt x="185" y="50"/>
                  </a:cubicBezTo>
                  <a:cubicBezTo>
                    <a:pt x="186" y="50"/>
                    <a:pt x="186" y="50"/>
                    <a:pt x="186" y="50"/>
                  </a:cubicBezTo>
                  <a:cubicBezTo>
                    <a:pt x="190" y="48"/>
                    <a:pt x="190" y="48"/>
                    <a:pt x="190" y="48"/>
                  </a:cubicBezTo>
                  <a:cubicBezTo>
                    <a:pt x="194" y="45"/>
                    <a:pt x="194" y="45"/>
                    <a:pt x="194" y="45"/>
                  </a:cubicBezTo>
                  <a:cubicBezTo>
                    <a:pt x="196" y="44"/>
                    <a:pt x="196" y="44"/>
                    <a:pt x="196" y="44"/>
                  </a:cubicBezTo>
                  <a:cubicBezTo>
                    <a:pt x="199" y="42"/>
                    <a:pt x="199" y="42"/>
                    <a:pt x="199" y="42"/>
                  </a:cubicBezTo>
                  <a:cubicBezTo>
                    <a:pt x="199" y="43"/>
                    <a:pt x="199" y="43"/>
                    <a:pt x="199" y="43"/>
                  </a:cubicBezTo>
                  <a:cubicBezTo>
                    <a:pt x="201" y="41"/>
                    <a:pt x="201" y="41"/>
                    <a:pt x="201" y="41"/>
                  </a:cubicBezTo>
                  <a:cubicBezTo>
                    <a:pt x="201" y="42"/>
                    <a:pt x="201" y="42"/>
                    <a:pt x="201" y="42"/>
                  </a:cubicBezTo>
                  <a:cubicBezTo>
                    <a:pt x="198" y="43"/>
                    <a:pt x="198" y="43"/>
                    <a:pt x="198" y="43"/>
                  </a:cubicBezTo>
                  <a:cubicBezTo>
                    <a:pt x="199" y="43"/>
                    <a:pt x="199" y="43"/>
                    <a:pt x="199" y="43"/>
                  </a:cubicBezTo>
                  <a:cubicBezTo>
                    <a:pt x="200" y="43"/>
                    <a:pt x="200" y="43"/>
                    <a:pt x="200" y="43"/>
                  </a:cubicBezTo>
                  <a:cubicBezTo>
                    <a:pt x="204" y="40"/>
                    <a:pt x="204" y="40"/>
                    <a:pt x="204" y="40"/>
                  </a:cubicBezTo>
                  <a:cubicBezTo>
                    <a:pt x="205" y="40"/>
                    <a:pt x="205" y="40"/>
                    <a:pt x="205" y="40"/>
                  </a:cubicBezTo>
                  <a:cubicBezTo>
                    <a:pt x="201" y="43"/>
                    <a:pt x="201" y="43"/>
                    <a:pt x="201" y="43"/>
                  </a:cubicBezTo>
                  <a:cubicBezTo>
                    <a:pt x="200" y="43"/>
                    <a:pt x="200" y="43"/>
                    <a:pt x="200" y="43"/>
                  </a:cubicBezTo>
                  <a:cubicBezTo>
                    <a:pt x="196" y="45"/>
                    <a:pt x="196" y="45"/>
                    <a:pt x="196" y="45"/>
                  </a:cubicBezTo>
                  <a:cubicBezTo>
                    <a:pt x="196" y="46"/>
                    <a:pt x="196" y="46"/>
                    <a:pt x="196" y="46"/>
                  </a:cubicBezTo>
                  <a:cubicBezTo>
                    <a:pt x="193" y="48"/>
                    <a:pt x="193" y="48"/>
                    <a:pt x="193" y="48"/>
                  </a:cubicBezTo>
                  <a:cubicBezTo>
                    <a:pt x="192" y="49"/>
                    <a:pt x="192" y="49"/>
                    <a:pt x="192" y="49"/>
                  </a:cubicBezTo>
                  <a:cubicBezTo>
                    <a:pt x="188" y="51"/>
                    <a:pt x="188" y="51"/>
                    <a:pt x="188" y="51"/>
                  </a:cubicBezTo>
                  <a:cubicBezTo>
                    <a:pt x="187" y="52"/>
                    <a:pt x="187" y="52"/>
                    <a:pt x="187" y="52"/>
                  </a:cubicBezTo>
                  <a:cubicBezTo>
                    <a:pt x="184" y="54"/>
                    <a:pt x="184" y="54"/>
                    <a:pt x="184" y="54"/>
                  </a:cubicBezTo>
                  <a:cubicBezTo>
                    <a:pt x="179" y="57"/>
                    <a:pt x="179" y="57"/>
                    <a:pt x="179" y="57"/>
                  </a:cubicBezTo>
                  <a:cubicBezTo>
                    <a:pt x="174" y="60"/>
                    <a:pt x="174" y="60"/>
                    <a:pt x="174" y="60"/>
                  </a:cubicBezTo>
                  <a:cubicBezTo>
                    <a:pt x="169" y="63"/>
                    <a:pt x="169" y="63"/>
                    <a:pt x="169" y="63"/>
                  </a:cubicBezTo>
                  <a:cubicBezTo>
                    <a:pt x="165" y="66"/>
                    <a:pt x="165" y="66"/>
                    <a:pt x="165" y="66"/>
                  </a:cubicBezTo>
                  <a:cubicBezTo>
                    <a:pt x="163" y="67"/>
                    <a:pt x="163" y="67"/>
                    <a:pt x="163" y="67"/>
                  </a:cubicBezTo>
                  <a:cubicBezTo>
                    <a:pt x="163" y="66"/>
                    <a:pt x="163" y="66"/>
                    <a:pt x="163" y="66"/>
                  </a:cubicBezTo>
                  <a:cubicBezTo>
                    <a:pt x="163" y="66"/>
                    <a:pt x="163" y="66"/>
                    <a:pt x="163" y="66"/>
                  </a:cubicBezTo>
                  <a:cubicBezTo>
                    <a:pt x="159" y="68"/>
                    <a:pt x="159" y="68"/>
                    <a:pt x="159" y="68"/>
                  </a:cubicBezTo>
                  <a:cubicBezTo>
                    <a:pt x="157" y="69"/>
                    <a:pt x="156" y="70"/>
                    <a:pt x="155" y="71"/>
                  </a:cubicBezTo>
                  <a:cubicBezTo>
                    <a:pt x="154" y="72"/>
                    <a:pt x="154" y="72"/>
                    <a:pt x="154" y="72"/>
                  </a:cubicBezTo>
                  <a:cubicBezTo>
                    <a:pt x="155" y="72"/>
                    <a:pt x="155" y="72"/>
                    <a:pt x="155" y="72"/>
                  </a:cubicBezTo>
                  <a:cubicBezTo>
                    <a:pt x="158" y="70"/>
                    <a:pt x="158" y="70"/>
                    <a:pt x="158" y="70"/>
                  </a:cubicBezTo>
                  <a:cubicBezTo>
                    <a:pt x="159" y="70"/>
                    <a:pt x="159" y="70"/>
                    <a:pt x="159" y="70"/>
                  </a:cubicBezTo>
                  <a:cubicBezTo>
                    <a:pt x="159" y="70"/>
                    <a:pt x="159" y="70"/>
                    <a:pt x="159" y="70"/>
                  </a:cubicBezTo>
                  <a:cubicBezTo>
                    <a:pt x="158" y="72"/>
                    <a:pt x="158" y="72"/>
                    <a:pt x="158" y="72"/>
                  </a:cubicBezTo>
                  <a:cubicBezTo>
                    <a:pt x="153" y="76"/>
                    <a:pt x="153" y="76"/>
                    <a:pt x="153" y="76"/>
                  </a:cubicBezTo>
                  <a:cubicBezTo>
                    <a:pt x="151" y="78"/>
                    <a:pt x="151" y="78"/>
                    <a:pt x="151" y="78"/>
                  </a:cubicBezTo>
                  <a:cubicBezTo>
                    <a:pt x="148" y="81"/>
                    <a:pt x="148" y="81"/>
                    <a:pt x="148" y="81"/>
                  </a:cubicBezTo>
                  <a:cubicBezTo>
                    <a:pt x="148" y="81"/>
                    <a:pt x="149" y="81"/>
                    <a:pt x="149" y="81"/>
                  </a:cubicBezTo>
                  <a:cubicBezTo>
                    <a:pt x="145" y="85"/>
                    <a:pt x="145" y="85"/>
                    <a:pt x="145" y="85"/>
                  </a:cubicBezTo>
                  <a:cubicBezTo>
                    <a:pt x="147" y="85"/>
                    <a:pt x="147" y="85"/>
                    <a:pt x="147" y="85"/>
                  </a:cubicBezTo>
                  <a:cubicBezTo>
                    <a:pt x="146" y="87"/>
                    <a:pt x="146" y="87"/>
                    <a:pt x="146" y="87"/>
                  </a:cubicBezTo>
                  <a:cubicBezTo>
                    <a:pt x="149" y="85"/>
                    <a:pt x="149" y="85"/>
                    <a:pt x="149" y="85"/>
                  </a:cubicBezTo>
                  <a:cubicBezTo>
                    <a:pt x="153" y="80"/>
                    <a:pt x="153" y="80"/>
                    <a:pt x="153" y="80"/>
                  </a:cubicBezTo>
                  <a:cubicBezTo>
                    <a:pt x="154" y="78"/>
                    <a:pt x="154" y="78"/>
                    <a:pt x="154" y="78"/>
                  </a:cubicBezTo>
                  <a:cubicBezTo>
                    <a:pt x="157" y="76"/>
                    <a:pt x="157" y="76"/>
                    <a:pt x="157" y="76"/>
                  </a:cubicBezTo>
                  <a:cubicBezTo>
                    <a:pt x="155" y="78"/>
                    <a:pt x="155" y="78"/>
                    <a:pt x="155" y="78"/>
                  </a:cubicBezTo>
                  <a:cubicBezTo>
                    <a:pt x="153" y="82"/>
                    <a:pt x="153" y="82"/>
                    <a:pt x="153" y="82"/>
                  </a:cubicBezTo>
                  <a:cubicBezTo>
                    <a:pt x="152" y="84"/>
                    <a:pt x="152" y="84"/>
                    <a:pt x="152" y="84"/>
                  </a:cubicBezTo>
                  <a:cubicBezTo>
                    <a:pt x="153" y="83"/>
                    <a:pt x="155" y="82"/>
                    <a:pt x="156" y="80"/>
                  </a:cubicBezTo>
                  <a:cubicBezTo>
                    <a:pt x="160" y="78"/>
                    <a:pt x="160" y="78"/>
                    <a:pt x="160" y="78"/>
                  </a:cubicBezTo>
                  <a:cubicBezTo>
                    <a:pt x="161" y="76"/>
                    <a:pt x="161" y="76"/>
                    <a:pt x="161" y="76"/>
                  </a:cubicBezTo>
                  <a:cubicBezTo>
                    <a:pt x="167" y="71"/>
                    <a:pt x="167" y="71"/>
                    <a:pt x="167" y="71"/>
                  </a:cubicBezTo>
                  <a:cubicBezTo>
                    <a:pt x="168" y="69"/>
                    <a:pt x="168" y="69"/>
                    <a:pt x="168" y="69"/>
                  </a:cubicBezTo>
                  <a:cubicBezTo>
                    <a:pt x="174" y="64"/>
                    <a:pt x="174" y="64"/>
                    <a:pt x="174" y="64"/>
                  </a:cubicBezTo>
                  <a:cubicBezTo>
                    <a:pt x="176" y="62"/>
                    <a:pt x="176" y="62"/>
                    <a:pt x="176" y="62"/>
                  </a:cubicBezTo>
                  <a:cubicBezTo>
                    <a:pt x="179" y="61"/>
                    <a:pt x="179" y="61"/>
                    <a:pt x="179" y="61"/>
                  </a:cubicBezTo>
                  <a:cubicBezTo>
                    <a:pt x="174" y="66"/>
                    <a:pt x="174" y="66"/>
                    <a:pt x="174" y="66"/>
                  </a:cubicBezTo>
                  <a:cubicBezTo>
                    <a:pt x="170" y="70"/>
                    <a:pt x="170" y="70"/>
                    <a:pt x="170" y="70"/>
                  </a:cubicBezTo>
                  <a:cubicBezTo>
                    <a:pt x="171" y="70"/>
                    <a:pt x="171" y="70"/>
                    <a:pt x="171" y="70"/>
                  </a:cubicBezTo>
                  <a:cubicBezTo>
                    <a:pt x="176" y="67"/>
                    <a:pt x="176" y="67"/>
                    <a:pt x="176" y="67"/>
                  </a:cubicBezTo>
                  <a:cubicBezTo>
                    <a:pt x="179" y="65"/>
                    <a:pt x="179" y="65"/>
                    <a:pt x="179" y="65"/>
                  </a:cubicBezTo>
                  <a:cubicBezTo>
                    <a:pt x="182" y="64"/>
                    <a:pt x="182" y="64"/>
                    <a:pt x="182" y="64"/>
                  </a:cubicBezTo>
                  <a:cubicBezTo>
                    <a:pt x="182" y="64"/>
                    <a:pt x="182" y="64"/>
                    <a:pt x="182" y="64"/>
                  </a:cubicBezTo>
                  <a:moveTo>
                    <a:pt x="110" y="148"/>
                  </a:moveTo>
                  <a:cubicBezTo>
                    <a:pt x="112" y="146"/>
                    <a:pt x="112" y="146"/>
                    <a:pt x="112" y="146"/>
                  </a:cubicBezTo>
                  <a:cubicBezTo>
                    <a:pt x="113" y="144"/>
                    <a:pt x="113" y="144"/>
                    <a:pt x="113" y="144"/>
                  </a:cubicBezTo>
                  <a:cubicBezTo>
                    <a:pt x="115" y="143"/>
                    <a:pt x="115" y="143"/>
                    <a:pt x="115" y="143"/>
                  </a:cubicBezTo>
                  <a:cubicBezTo>
                    <a:pt x="118" y="139"/>
                    <a:pt x="118" y="139"/>
                    <a:pt x="118" y="139"/>
                  </a:cubicBezTo>
                  <a:cubicBezTo>
                    <a:pt x="116" y="138"/>
                    <a:pt x="116" y="138"/>
                    <a:pt x="116" y="138"/>
                  </a:cubicBezTo>
                  <a:cubicBezTo>
                    <a:pt x="117" y="135"/>
                    <a:pt x="117" y="135"/>
                    <a:pt x="117" y="135"/>
                  </a:cubicBezTo>
                  <a:cubicBezTo>
                    <a:pt x="116" y="135"/>
                    <a:pt x="115" y="135"/>
                    <a:pt x="115" y="135"/>
                  </a:cubicBezTo>
                  <a:cubicBezTo>
                    <a:pt x="111" y="137"/>
                    <a:pt x="111" y="137"/>
                    <a:pt x="111" y="137"/>
                  </a:cubicBezTo>
                  <a:cubicBezTo>
                    <a:pt x="108" y="139"/>
                    <a:pt x="108" y="139"/>
                    <a:pt x="108" y="139"/>
                  </a:cubicBezTo>
                  <a:cubicBezTo>
                    <a:pt x="108" y="138"/>
                    <a:pt x="108" y="138"/>
                    <a:pt x="108" y="138"/>
                  </a:cubicBezTo>
                  <a:cubicBezTo>
                    <a:pt x="111" y="135"/>
                    <a:pt x="111" y="135"/>
                    <a:pt x="111" y="135"/>
                  </a:cubicBezTo>
                  <a:cubicBezTo>
                    <a:pt x="114" y="134"/>
                    <a:pt x="114" y="134"/>
                    <a:pt x="114" y="134"/>
                  </a:cubicBezTo>
                  <a:cubicBezTo>
                    <a:pt x="118" y="133"/>
                    <a:pt x="118" y="133"/>
                    <a:pt x="118" y="133"/>
                  </a:cubicBezTo>
                  <a:cubicBezTo>
                    <a:pt x="121" y="131"/>
                    <a:pt x="121" y="131"/>
                    <a:pt x="121" y="131"/>
                  </a:cubicBezTo>
                  <a:cubicBezTo>
                    <a:pt x="119" y="130"/>
                    <a:pt x="119" y="130"/>
                    <a:pt x="119" y="130"/>
                  </a:cubicBezTo>
                  <a:cubicBezTo>
                    <a:pt x="119" y="128"/>
                    <a:pt x="119" y="128"/>
                    <a:pt x="119" y="128"/>
                  </a:cubicBezTo>
                  <a:cubicBezTo>
                    <a:pt x="118" y="127"/>
                    <a:pt x="118" y="127"/>
                    <a:pt x="118" y="127"/>
                  </a:cubicBezTo>
                  <a:cubicBezTo>
                    <a:pt x="119" y="124"/>
                    <a:pt x="119" y="124"/>
                    <a:pt x="119" y="124"/>
                  </a:cubicBezTo>
                  <a:cubicBezTo>
                    <a:pt x="120" y="121"/>
                    <a:pt x="120" y="121"/>
                    <a:pt x="120" y="121"/>
                  </a:cubicBezTo>
                  <a:cubicBezTo>
                    <a:pt x="122" y="119"/>
                    <a:pt x="122" y="119"/>
                    <a:pt x="122" y="119"/>
                  </a:cubicBezTo>
                  <a:cubicBezTo>
                    <a:pt x="123" y="118"/>
                    <a:pt x="123" y="118"/>
                    <a:pt x="123" y="118"/>
                  </a:cubicBezTo>
                  <a:cubicBezTo>
                    <a:pt x="125" y="116"/>
                    <a:pt x="125" y="116"/>
                    <a:pt x="125" y="116"/>
                  </a:cubicBezTo>
                  <a:cubicBezTo>
                    <a:pt x="127" y="112"/>
                    <a:pt x="127" y="112"/>
                    <a:pt x="127" y="112"/>
                  </a:cubicBezTo>
                  <a:cubicBezTo>
                    <a:pt x="130" y="108"/>
                    <a:pt x="130" y="108"/>
                    <a:pt x="130" y="108"/>
                  </a:cubicBezTo>
                  <a:cubicBezTo>
                    <a:pt x="136" y="100"/>
                    <a:pt x="136" y="100"/>
                    <a:pt x="136" y="100"/>
                  </a:cubicBezTo>
                  <a:cubicBezTo>
                    <a:pt x="139" y="96"/>
                    <a:pt x="139" y="96"/>
                    <a:pt x="139" y="96"/>
                  </a:cubicBezTo>
                  <a:cubicBezTo>
                    <a:pt x="133" y="101"/>
                    <a:pt x="133" y="101"/>
                    <a:pt x="133" y="101"/>
                  </a:cubicBezTo>
                  <a:cubicBezTo>
                    <a:pt x="132" y="102"/>
                    <a:pt x="130" y="103"/>
                    <a:pt x="129" y="104"/>
                  </a:cubicBezTo>
                  <a:cubicBezTo>
                    <a:pt x="126" y="106"/>
                    <a:pt x="126" y="106"/>
                    <a:pt x="126" y="106"/>
                  </a:cubicBezTo>
                  <a:cubicBezTo>
                    <a:pt x="123" y="108"/>
                    <a:pt x="123" y="108"/>
                    <a:pt x="123" y="108"/>
                  </a:cubicBezTo>
                  <a:cubicBezTo>
                    <a:pt x="122" y="108"/>
                    <a:pt x="122" y="108"/>
                    <a:pt x="122" y="108"/>
                  </a:cubicBezTo>
                  <a:cubicBezTo>
                    <a:pt x="124" y="105"/>
                    <a:pt x="124" y="105"/>
                    <a:pt x="124" y="105"/>
                  </a:cubicBezTo>
                  <a:cubicBezTo>
                    <a:pt x="125" y="103"/>
                    <a:pt x="125" y="103"/>
                    <a:pt x="125" y="103"/>
                  </a:cubicBezTo>
                  <a:cubicBezTo>
                    <a:pt x="123" y="104"/>
                    <a:pt x="123" y="104"/>
                    <a:pt x="123" y="104"/>
                  </a:cubicBezTo>
                  <a:cubicBezTo>
                    <a:pt x="128" y="100"/>
                    <a:pt x="128" y="100"/>
                    <a:pt x="128" y="100"/>
                  </a:cubicBezTo>
                  <a:cubicBezTo>
                    <a:pt x="130" y="98"/>
                    <a:pt x="132" y="96"/>
                    <a:pt x="134" y="94"/>
                  </a:cubicBezTo>
                  <a:cubicBezTo>
                    <a:pt x="137" y="91"/>
                    <a:pt x="137" y="91"/>
                    <a:pt x="137" y="91"/>
                  </a:cubicBezTo>
                  <a:cubicBezTo>
                    <a:pt x="137" y="91"/>
                    <a:pt x="137" y="91"/>
                    <a:pt x="137" y="91"/>
                  </a:cubicBezTo>
                  <a:cubicBezTo>
                    <a:pt x="138" y="89"/>
                    <a:pt x="138" y="89"/>
                    <a:pt x="138" y="89"/>
                  </a:cubicBezTo>
                  <a:cubicBezTo>
                    <a:pt x="141" y="85"/>
                    <a:pt x="141" y="85"/>
                    <a:pt x="141" y="85"/>
                  </a:cubicBezTo>
                  <a:cubicBezTo>
                    <a:pt x="144" y="82"/>
                    <a:pt x="144" y="82"/>
                    <a:pt x="144" y="82"/>
                  </a:cubicBezTo>
                  <a:cubicBezTo>
                    <a:pt x="142" y="83"/>
                    <a:pt x="142" y="83"/>
                    <a:pt x="142" y="83"/>
                  </a:cubicBezTo>
                  <a:cubicBezTo>
                    <a:pt x="141" y="83"/>
                    <a:pt x="141" y="83"/>
                    <a:pt x="141" y="83"/>
                  </a:cubicBezTo>
                  <a:cubicBezTo>
                    <a:pt x="142" y="82"/>
                    <a:pt x="142" y="82"/>
                    <a:pt x="142" y="82"/>
                  </a:cubicBezTo>
                  <a:cubicBezTo>
                    <a:pt x="142" y="82"/>
                    <a:pt x="142" y="82"/>
                    <a:pt x="142" y="82"/>
                  </a:cubicBezTo>
                  <a:cubicBezTo>
                    <a:pt x="139" y="84"/>
                    <a:pt x="139" y="84"/>
                    <a:pt x="139" y="84"/>
                  </a:cubicBezTo>
                  <a:cubicBezTo>
                    <a:pt x="135" y="87"/>
                    <a:pt x="135" y="87"/>
                    <a:pt x="135" y="87"/>
                  </a:cubicBezTo>
                  <a:cubicBezTo>
                    <a:pt x="131" y="91"/>
                    <a:pt x="131" y="91"/>
                    <a:pt x="131" y="91"/>
                  </a:cubicBezTo>
                  <a:cubicBezTo>
                    <a:pt x="127" y="94"/>
                    <a:pt x="127" y="94"/>
                    <a:pt x="127" y="94"/>
                  </a:cubicBezTo>
                  <a:cubicBezTo>
                    <a:pt x="123" y="98"/>
                    <a:pt x="123" y="98"/>
                    <a:pt x="123" y="98"/>
                  </a:cubicBezTo>
                  <a:cubicBezTo>
                    <a:pt x="123" y="97"/>
                    <a:pt x="123" y="97"/>
                    <a:pt x="123" y="97"/>
                  </a:cubicBezTo>
                  <a:cubicBezTo>
                    <a:pt x="119" y="101"/>
                    <a:pt x="119" y="101"/>
                    <a:pt x="119" y="101"/>
                  </a:cubicBezTo>
                  <a:cubicBezTo>
                    <a:pt x="117" y="103"/>
                    <a:pt x="117" y="103"/>
                    <a:pt x="117" y="103"/>
                  </a:cubicBezTo>
                  <a:cubicBezTo>
                    <a:pt x="115" y="105"/>
                    <a:pt x="115" y="105"/>
                    <a:pt x="115" y="105"/>
                  </a:cubicBezTo>
                  <a:cubicBezTo>
                    <a:pt x="113" y="108"/>
                    <a:pt x="113" y="108"/>
                    <a:pt x="113" y="108"/>
                  </a:cubicBezTo>
                  <a:cubicBezTo>
                    <a:pt x="109" y="113"/>
                    <a:pt x="109" y="113"/>
                    <a:pt x="109" y="113"/>
                  </a:cubicBezTo>
                  <a:cubicBezTo>
                    <a:pt x="107" y="115"/>
                    <a:pt x="105" y="116"/>
                    <a:pt x="103" y="118"/>
                  </a:cubicBezTo>
                  <a:cubicBezTo>
                    <a:pt x="99" y="122"/>
                    <a:pt x="99" y="122"/>
                    <a:pt x="99" y="122"/>
                  </a:cubicBezTo>
                  <a:cubicBezTo>
                    <a:pt x="96" y="125"/>
                    <a:pt x="96" y="125"/>
                    <a:pt x="96" y="125"/>
                  </a:cubicBezTo>
                  <a:cubicBezTo>
                    <a:pt x="95" y="126"/>
                    <a:pt x="95" y="126"/>
                    <a:pt x="95" y="126"/>
                  </a:cubicBezTo>
                  <a:cubicBezTo>
                    <a:pt x="91" y="131"/>
                    <a:pt x="91" y="131"/>
                    <a:pt x="91" y="131"/>
                  </a:cubicBezTo>
                  <a:cubicBezTo>
                    <a:pt x="89" y="133"/>
                    <a:pt x="87" y="135"/>
                    <a:pt x="85" y="137"/>
                  </a:cubicBezTo>
                  <a:cubicBezTo>
                    <a:pt x="83" y="141"/>
                    <a:pt x="83" y="141"/>
                    <a:pt x="83" y="141"/>
                  </a:cubicBezTo>
                  <a:cubicBezTo>
                    <a:pt x="80" y="144"/>
                    <a:pt x="80" y="144"/>
                    <a:pt x="80" y="144"/>
                  </a:cubicBezTo>
                  <a:cubicBezTo>
                    <a:pt x="77" y="148"/>
                    <a:pt x="77" y="148"/>
                    <a:pt x="77" y="148"/>
                  </a:cubicBezTo>
                  <a:cubicBezTo>
                    <a:pt x="76" y="148"/>
                    <a:pt x="76" y="148"/>
                    <a:pt x="76" y="148"/>
                  </a:cubicBezTo>
                  <a:cubicBezTo>
                    <a:pt x="80" y="143"/>
                    <a:pt x="80" y="143"/>
                    <a:pt x="80" y="143"/>
                  </a:cubicBezTo>
                  <a:cubicBezTo>
                    <a:pt x="83" y="138"/>
                    <a:pt x="83" y="138"/>
                    <a:pt x="83" y="138"/>
                  </a:cubicBezTo>
                  <a:cubicBezTo>
                    <a:pt x="84" y="137"/>
                    <a:pt x="85" y="135"/>
                    <a:pt x="86" y="134"/>
                  </a:cubicBezTo>
                  <a:cubicBezTo>
                    <a:pt x="91" y="128"/>
                    <a:pt x="91" y="128"/>
                    <a:pt x="91" y="128"/>
                  </a:cubicBezTo>
                  <a:cubicBezTo>
                    <a:pt x="95" y="124"/>
                    <a:pt x="95" y="124"/>
                    <a:pt x="95" y="124"/>
                  </a:cubicBezTo>
                  <a:cubicBezTo>
                    <a:pt x="96" y="123"/>
                    <a:pt x="96" y="123"/>
                    <a:pt x="96" y="123"/>
                  </a:cubicBezTo>
                  <a:cubicBezTo>
                    <a:pt x="96" y="122"/>
                    <a:pt x="96" y="122"/>
                    <a:pt x="96" y="122"/>
                  </a:cubicBezTo>
                  <a:cubicBezTo>
                    <a:pt x="97" y="121"/>
                    <a:pt x="97" y="121"/>
                    <a:pt x="97" y="121"/>
                  </a:cubicBezTo>
                  <a:cubicBezTo>
                    <a:pt x="99" y="119"/>
                    <a:pt x="99" y="119"/>
                    <a:pt x="99" y="119"/>
                  </a:cubicBezTo>
                  <a:cubicBezTo>
                    <a:pt x="92" y="126"/>
                    <a:pt x="85" y="135"/>
                    <a:pt x="79" y="142"/>
                  </a:cubicBezTo>
                  <a:cubicBezTo>
                    <a:pt x="67" y="158"/>
                    <a:pt x="67" y="158"/>
                    <a:pt x="47" y="190"/>
                  </a:cubicBezTo>
                  <a:cubicBezTo>
                    <a:pt x="37" y="208"/>
                    <a:pt x="37" y="208"/>
                    <a:pt x="23" y="243"/>
                  </a:cubicBezTo>
                  <a:cubicBezTo>
                    <a:pt x="19" y="253"/>
                    <a:pt x="15" y="267"/>
                    <a:pt x="12" y="277"/>
                  </a:cubicBezTo>
                  <a:cubicBezTo>
                    <a:pt x="11" y="280"/>
                    <a:pt x="11" y="280"/>
                    <a:pt x="11" y="280"/>
                  </a:cubicBezTo>
                  <a:cubicBezTo>
                    <a:pt x="11" y="280"/>
                    <a:pt x="11" y="280"/>
                    <a:pt x="11" y="280"/>
                  </a:cubicBezTo>
                  <a:cubicBezTo>
                    <a:pt x="12" y="278"/>
                    <a:pt x="12" y="278"/>
                    <a:pt x="12" y="278"/>
                  </a:cubicBezTo>
                  <a:cubicBezTo>
                    <a:pt x="12" y="277"/>
                    <a:pt x="12" y="277"/>
                    <a:pt x="12" y="277"/>
                  </a:cubicBezTo>
                  <a:cubicBezTo>
                    <a:pt x="11" y="281"/>
                    <a:pt x="11" y="281"/>
                    <a:pt x="11" y="281"/>
                  </a:cubicBezTo>
                  <a:cubicBezTo>
                    <a:pt x="10" y="286"/>
                    <a:pt x="10" y="286"/>
                    <a:pt x="10" y="286"/>
                  </a:cubicBezTo>
                  <a:cubicBezTo>
                    <a:pt x="10" y="288"/>
                    <a:pt x="10" y="289"/>
                    <a:pt x="9" y="291"/>
                  </a:cubicBezTo>
                  <a:cubicBezTo>
                    <a:pt x="9" y="294"/>
                    <a:pt x="9" y="294"/>
                    <a:pt x="9" y="294"/>
                  </a:cubicBezTo>
                  <a:cubicBezTo>
                    <a:pt x="8" y="297"/>
                    <a:pt x="8" y="297"/>
                    <a:pt x="8" y="297"/>
                  </a:cubicBezTo>
                  <a:cubicBezTo>
                    <a:pt x="8" y="300"/>
                    <a:pt x="8" y="300"/>
                    <a:pt x="8" y="300"/>
                  </a:cubicBezTo>
                  <a:cubicBezTo>
                    <a:pt x="7" y="304"/>
                    <a:pt x="7" y="304"/>
                    <a:pt x="7" y="304"/>
                  </a:cubicBezTo>
                  <a:cubicBezTo>
                    <a:pt x="7" y="306"/>
                    <a:pt x="7" y="306"/>
                    <a:pt x="7" y="306"/>
                  </a:cubicBezTo>
                  <a:cubicBezTo>
                    <a:pt x="6" y="310"/>
                    <a:pt x="6" y="310"/>
                    <a:pt x="6" y="310"/>
                  </a:cubicBezTo>
                  <a:cubicBezTo>
                    <a:pt x="6" y="311"/>
                    <a:pt x="6" y="311"/>
                    <a:pt x="6" y="311"/>
                  </a:cubicBezTo>
                  <a:cubicBezTo>
                    <a:pt x="7" y="308"/>
                    <a:pt x="7" y="308"/>
                    <a:pt x="7" y="308"/>
                  </a:cubicBezTo>
                  <a:cubicBezTo>
                    <a:pt x="8" y="304"/>
                    <a:pt x="8" y="304"/>
                    <a:pt x="8" y="304"/>
                  </a:cubicBezTo>
                  <a:cubicBezTo>
                    <a:pt x="9" y="298"/>
                    <a:pt x="9" y="298"/>
                    <a:pt x="9" y="298"/>
                  </a:cubicBezTo>
                  <a:cubicBezTo>
                    <a:pt x="10" y="291"/>
                    <a:pt x="10" y="291"/>
                    <a:pt x="10" y="291"/>
                  </a:cubicBezTo>
                  <a:cubicBezTo>
                    <a:pt x="12" y="283"/>
                    <a:pt x="12" y="283"/>
                    <a:pt x="12" y="283"/>
                  </a:cubicBezTo>
                  <a:cubicBezTo>
                    <a:pt x="12" y="280"/>
                    <a:pt x="13" y="277"/>
                    <a:pt x="14" y="274"/>
                  </a:cubicBezTo>
                  <a:cubicBezTo>
                    <a:pt x="15" y="272"/>
                    <a:pt x="15" y="270"/>
                    <a:pt x="16" y="268"/>
                  </a:cubicBezTo>
                  <a:cubicBezTo>
                    <a:pt x="18" y="262"/>
                    <a:pt x="18" y="262"/>
                    <a:pt x="18" y="262"/>
                  </a:cubicBezTo>
                  <a:cubicBezTo>
                    <a:pt x="19" y="260"/>
                    <a:pt x="19" y="260"/>
                    <a:pt x="19" y="260"/>
                  </a:cubicBezTo>
                  <a:cubicBezTo>
                    <a:pt x="21" y="255"/>
                    <a:pt x="21" y="255"/>
                    <a:pt x="21" y="255"/>
                  </a:cubicBezTo>
                  <a:cubicBezTo>
                    <a:pt x="23" y="252"/>
                    <a:pt x="23" y="252"/>
                    <a:pt x="23" y="252"/>
                  </a:cubicBezTo>
                  <a:cubicBezTo>
                    <a:pt x="24" y="250"/>
                    <a:pt x="24" y="250"/>
                    <a:pt x="24" y="250"/>
                  </a:cubicBezTo>
                  <a:cubicBezTo>
                    <a:pt x="26" y="246"/>
                    <a:pt x="26" y="246"/>
                    <a:pt x="26" y="246"/>
                  </a:cubicBezTo>
                  <a:cubicBezTo>
                    <a:pt x="27" y="244"/>
                    <a:pt x="27" y="244"/>
                    <a:pt x="27" y="244"/>
                  </a:cubicBezTo>
                  <a:cubicBezTo>
                    <a:pt x="29" y="237"/>
                    <a:pt x="29" y="237"/>
                    <a:pt x="29" y="237"/>
                  </a:cubicBezTo>
                  <a:cubicBezTo>
                    <a:pt x="30" y="235"/>
                    <a:pt x="30" y="235"/>
                    <a:pt x="30" y="235"/>
                  </a:cubicBezTo>
                  <a:cubicBezTo>
                    <a:pt x="31" y="231"/>
                    <a:pt x="31" y="231"/>
                    <a:pt x="31" y="231"/>
                  </a:cubicBezTo>
                  <a:cubicBezTo>
                    <a:pt x="32" y="228"/>
                    <a:pt x="32" y="228"/>
                    <a:pt x="32" y="228"/>
                  </a:cubicBezTo>
                  <a:cubicBezTo>
                    <a:pt x="34" y="226"/>
                    <a:pt x="34" y="226"/>
                    <a:pt x="34" y="226"/>
                  </a:cubicBezTo>
                  <a:cubicBezTo>
                    <a:pt x="32" y="231"/>
                    <a:pt x="32" y="231"/>
                    <a:pt x="32" y="231"/>
                  </a:cubicBezTo>
                  <a:cubicBezTo>
                    <a:pt x="35" y="226"/>
                    <a:pt x="35" y="226"/>
                    <a:pt x="35" y="226"/>
                  </a:cubicBezTo>
                  <a:cubicBezTo>
                    <a:pt x="37" y="223"/>
                    <a:pt x="37" y="223"/>
                    <a:pt x="37" y="223"/>
                  </a:cubicBezTo>
                  <a:cubicBezTo>
                    <a:pt x="38" y="220"/>
                    <a:pt x="38" y="220"/>
                    <a:pt x="38" y="220"/>
                  </a:cubicBezTo>
                  <a:cubicBezTo>
                    <a:pt x="42" y="212"/>
                    <a:pt x="42" y="212"/>
                    <a:pt x="42" y="212"/>
                  </a:cubicBezTo>
                  <a:cubicBezTo>
                    <a:pt x="43" y="212"/>
                    <a:pt x="43" y="212"/>
                    <a:pt x="44" y="212"/>
                  </a:cubicBezTo>
                  <a:cubicBezTo>
                    <a:pt x="46" y="210"/>
                    <a:pt x="46" y="210"/>
                    <a:pt x="46" y="210"/>
                  </a:cubicBezTo>
                  <a:cubicBezTo>
                    <a:pt x="48" y="209"/>
                    <a:pt x="48" y="209"/>
                    <a:pt x="48" y="209"/>
                  </a:cubicBezTo>
                  <a:cubicBezTo>
                    <a:pt x="49" y="206"/>
                    <a:pt x="49" y="206"/>
                    <a:pt x="49" y="206"/>
                  </a:cubicBezTo>
                  <a:cubicBezTo>
                    <a:pt x="52" y="199"/>
                    <a:pt x="52" y="199"/>
                    <a:pt x="52" y="199"/>
                  </a:cubicBezTo>
                  <a:cubicBezTo>
                    <a:pt x="56" y="194"/>
                    <a:pt x="56" y="194"/>
                    <a:pt x="56" y="194"/>
                  </a:cubicBezTo>
                  <a:cubicBezTo>
                    <a:pt x="56" y="194"/>
                    <a:pt x="57" y="194"/>
                    <a:pt x="57" y="194"/>
                  </a:cubicBezTo>
                  <a:cubicBezTo>
                    <a:pt x="59" y="192"/>
                    <a:pt x="59" y="192"/>
                    <a:pt x="59" y="192"/>
                  </a:cubicBezTo>
                  <a:cubicBezTo>
                    <a:pt x="60" y="192"/>
                    <a:pt x="60" y="192"/>
                    <a:pt x="60" y="192"/>
                  </a:cubicBezTo>
                  <a:cubicBezTo>
                    <a:pt x="63" y="189"/>
                    <a:pt x="63" y="189"/>
                    <a:pt x="63" y="189"/>
                  </a:cubicBezTo>
                  <a:cubicBezTo>
                    <a:pt x="66" y="186"/>
                    <a:pt x="66" y="186"/>
                    <a:pt x="66" y="186"/>
                  </a:cubicBezTo>
                  <a:cubicBezTo>
                    <a:pt x="68" y="186"/>
                    <a:pt x="69" y="186"/>
                    <a:pt x="70" y="187"/>
                  </a:cubicBezTo>
                  <a:cubicBezTo>
                    <a:pt x="70" y="188"/>
                    <a:pt x="69" y="188"/>
                    <a:pt x="69" y="189"/>
                  </a:cubicBezTo>
                  <a:cubicBezTo>
                    <a:pt x="68" y="189"/>
                    <a:pt x="67" y="189"/>
                    <a:pt x="66" y="189"/>
                  </a:cubicBezTo>
                  <a:cubicBezTo>
                    <a:pt x="63" y="192"/>
                    <a:pt x="63" y="192"/>
                    <a:pt x="61" y="196"/>
                  </a:cubicBezTo>
                  <a:cubicBezTo>
                    <a:pt x="61" y="197"/>
                    <a:pt x="61" y="197"/>
                    <a:pt x="61" y="197"/>
                  </a:cubicBezTo>
                  <a:cubicBezTo>
                    <a:pt x="64" y="195"/>
                    <a:pt x="64" y="195"/>
                    <a:pt x="64" y="195"/>
                  </a:cubicBezTo>
                  <a:cubicBezTo>
                    <a:pt x="66" y="193"/>
                    <a:pt x="66" y="193"/>
                    <a:pt x="66" y="193"/>
                  </a:cubicBezTo>
                  <a:cubicBezTo>
                    <a:pt x="68" y="192"/>
                    <a:pt x="68" y="192"/>
                    <a:pt x="68" y="192"/>
                  </a:cubicBezTo>
                  <a:cubicBezTo>
                    <a:pt x="71" y="190"/>
                    <a:pt x="71" y="190"/>
                    <a:pt x="71" y="190"/>
                  </a:cubicBezTo>
                  <a:cubicBezTo>
                    <a:pt x="73" y="189"/>
                    <a:pt x="73" y="189"/>
                    <a:pt x="73" y="189"/>
                  </a:cubicBezTo>
                  <a:cubicBezTo>
                    <a:pt x="77" y="185"/>
                    <a:pt x="77" y="185"/>
                    <a:pt x="77" y="185"/>
                  </a:cubicBezTo>
                  <a:cubicBezTo>
                    <a:pt x="80" y="182"/>
                    <a:pt x="80" y="182"/>
                    <a:pt x="80" y="182"/>
                  </a:cubicBezTo>
                  <a:cubicBezTo>
                    <a:pt x="83" y="178"/>
                    <a:pt x="83" y="178"/>
                    <a:pt x="83" y="178"/>
                  </a:cubicBezTo>
                  <a:cubicBezTo>
                    <a:pt x="80" y="179"/>
                    <a:pt x="80" y="179"/>
                    <a:pt x="80" y="179"/>
                  </a:cubicBezTo>
                  <a:cubicBezTo>
                    <a:pt x="75" y="184"/>
                    <a:pt x="75" y="184"/>
                    <a:pt x="75" y="184"/>
                  </a:cubicBezTo>
                  <a:cubicBezTo>
                    <a:pt x="73" y="184"/>
                    <a:pt x="73" y="184"/>
                    <a:pt x="73" y="184"/>
                  </a:cubicBezTo>
                  <a:cubicBezTo>
                    <a:pt x="73" y="182"/>
                    <a:pt x="73" y="182"/>
                    <a:pt x="73" y="182"/>
                  </a:cubicBezTo>
                  <a:cubicBezTo>
                    <a:pt x="73" y="178"/>
                    <a:pt x="73" y="178"/>
                    <a:pt x="73" y="178"/>
                  </a:cubicBezTo>
                  <a:cubicBezTo>
                    <a:pt x="76" y="171"/>
                    <a:pt x="76" y="171"/>
                    <a:pt x="76" y="171"/>
                  </a:cubicBezTo>
                  <a:cubicBezTo>
                    <a:pt x="80" y="168"/>
                    <a:pt x="80" y="168"/>
                    <a:pt x="80" y="168"/>
                  </a:cubicBezTo>
                  <a:cubicBezTo>
                    <a:pt x="83" y="163"/>
                    <a:pt x="83" y="163"/>
                    <a:pt x="83" y="163"/>
                  </a:cubicBezTo>
                  <a:cubicBezTo>
                    <a:pt x="81" y="162"/>
                    <a:pt x="81" y="162"/>
                    <a:pt x="81" y="162"/>
                  </a:cubicBezTo>
                  <a:cubicBezTo>
                    <a:pt x="78" y="164"/>
                    <a:pt x="78" y="164"/>
                    <a:pt x="78" y="164"/>
                  </a:cubicBezTo>
                  <a:cubicBezTo>
                    <a:pt x="73" y="168"/>
                    <a:pt x="73" y="168"/>
                    <a:pt x="73" y="168"/>
                  </a:cubicBezTo>
                  <a:cubicBezTo>
                    <a:pt x="67" y="174"/>
                    <a:pt x="67" y="174"/>
                    <a:pt x="67" y="174"/>
                  </a:cubicBezTo>
                  <a:cubicBezTo>
                    <a:pt x="63" y="178"/>
                    <a:pt x="63" y="178"/>
                    <a:pt x="63" y="178"/>
                  </a:cubicBezTo>
                  <a:cubicBezTo>
                    <a:pt x="66" y="175"/>
                    <a:pt x="66" y="175"/>
                    <a:pt x="66" y="175"/>
                  </a:cubicBezTo>
                  <a:cubicBezTo>
                    <a:pt x="69" y="171"/>
                    <a:pt x="69" y="171"/>
                    <a:pt x="69" y="171"/>
                  </a:cubicBezTo>
                  <a:cubicBezTo>
                    <a:pt x="71" y="169"/>
                    <a:pt x="71" y="169"/>
                    <a:pt x="71" y="169"/>
                  </a:cubicBezTo>
                  <a:cubicBezTo>
                    <a:pt x="71" y="167"/>
                    <a:pt x="71" y="167"/>
                    <a:pt x="71" y="167"/>
                  </a:cubicBezTo>
                  <a:cubicBezTo>
                    <a:pt x="71" y="167"/>
                    <a:pt x="72" y="167"/>
                    <a:pt x="72" y="167"/>
                  </a:cubicBezTo>
                  <a:cubicBezTo>
                    <a:pt x="75" y="164"/>
                    <a:pt x="75" y="164"/>
                    <a:pt x="75" y="164"/>
                  </a:cubicBezTo>
                  <a:cubicBezTo>
                    <a:pt x="78" y="161"/>
                    <a:pt x="78" y="161"/>
                    <a:pt x="78" y="161"/>
                  </a:cubicBezTo>
                  <a:cubicBezTo>
                    <a:pt x="80" y="161"/>
                    <a:pt x="80" y="161"/>
                    <a:pt x="80" y="161"/>
                  </a:cubicBezTo>
                  <a:cubicBezTo>
                    <a:pt x="83" y="157"/>
                    <a:pt x="83" y="157"/>
                    <a:pt x="83" y="157"/>
                  </a:cubicBezTo>
                  <a:cubicBezTo>
                    <a:pt x="85" y="156"/>
                    <a:pt x="85" y="156"/>
                    <a:pt x="85" y="156"/>
                  </a:cubicBezTo>
                  <a:cubicBezTo>
                    <a:pt x="86" y="156"/>
                    <a:pt x="87" y="156"/>
                    <a:pt x="87" y="156"/>
                  </a:cubicBezTo>
                  <a:cubicBezTo>
                    <a:pt x="92" y="156"/>
                    <a:pt x="92" y="156"/>
                    <a:pt x="92" y="156"/>
                  </a:cubicBezTo>
                  <a:cubicBezTo>
                    <a:pt x="93" y="157"/>
                    <a:pt x="93" y="157"/>
                    <a:pt x="93" y="157"/>
                  </a:cubicBezTo>
                  <a:cubicBezTo>
                    <a:pt x="95" y="157"/>
                    <a:pt x="95" y="157"/>
                    <a:pt x="95" y="157"/>
                  </a:cubicBezTo>
                  <a:cubicBezTo>
                    <a:pt x="99" y="154"/>
                    <a:pt x="99" y="154"/>
                    <a:pt x="99" y="154"/>
                  </a:cubicBezTo>
                  <a:cubicBezTo>
                    <a:pt x="104" y="150"/>
                    <a:pt x="104" y="150"/>
                    <a:pt x="104" y="150"/>
                  </a:cubicBezTo>
                  <a:cubicBezTo>
                    <a:pt x="107" y="150"/>
                    <a:pt x="107" y="150"/>
                    <a:pt x="107" y="150"/>
                  </a:cubicBezTo>
                  <a:cubicBezTo>
                    <a:pt x="110" y="148"/>
                    <a:pt x="110" y="148"/>
                    <a:pt x="110" y="148"/>
                  </a:cubicBezTo>
                </a:path>
              </a:pathLst>
            </a:custGeom>
            <a:solidFill>
              <a:schemeClr val="bg1">
                <a:lumMod val="75000"/>
              </a:schemeClr>
            </a:solidFill>
            <a:ln w="9525">
              <a:noFill/>
              <a:round/>
              <a:headEnd/>
              <a:tailEnd/>
            </a:ln>
          </p:spPr>
          <p:txBody>
            <a:bodyPr anchor="ctr"/>
            <a:lstStyle/>
            <a:p>
              <a:pPr algn="ctr"/>
              <a:endParaRPr/>
            </a:p>
          </p:txBody>
        </p:sp>
        <p:grpSp>
          <p:nvGrpSpPr>
            <p:cNvPr id="6" name="Group 5"/>
            <p:cNvGrpSpPr/>
            <p:nvPr/>
          </p:nvGrpSpPr>
          <p:grpSpPr>
            <a:xfrm>
              <a:off x="2628779" y="2663572"/>
              <a:ext cx="1734393" cy="1734393"/>
              <a:chOff x="2183615" y="1663567"/>
              <a:chExt cx="1293852" cy="1293852"/>
            </a:xfrm>
          </p:grpSpPr>
          <p:sp>
            <p:nvSpPr>
              <p:cNvPr id="43" name="Oval 6"/>
              <p:cNvSpPr/>
              <p:nvPr/>
            </p:nvSpPr>
            <p:spPr>
              <a:xfrm>
                <a:off x="2283175" y="1763127"/>
                <a:ext cx="1094733" cy="109473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44" name="Oval 7"/>
              <p:cNvSpPr/>
              <p:nvPr/>
            </p:nvSpPr>
            <p:spPr>
              <a:xfrm>
                <a:off x="2183615" y="1663567"/>
                <a:ext cx="1293852" cy="1293852"/>
              </a:xfrm>
              <a:prstGeom prst="ellipse">
                <a:avLst/>
              </a:prstGeom>
              <a:noFill/>
              <a:ln w="19050">
                <a:solidFill>
                  <a:schemeClr val="bg1">
                    <a:lumMod val="8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grpSp>
        <p:grpSp>
          <p:nvGrpSpPr>
            <p:cNvPr id="7" name="Group 8"/>
            <p:cNvGrpSpPr/>
            <p:nvPr/>
          </p:nvGrpSpPr>
          <p:grpSpPr>
            <a:xfrm>
              <a:off x="775463" y="2879756"/>
              <a:ext cx="1302028" cy="1302026"/>
              <a:chOff x="864537" y="1822859"/>
              <a:chExt cx="971309" cy="971307"/>
            </a:xfrm>
          </p:grpSpPr>
          <p:sp>
            <p:nvSpPr>
              <p:cNvPr id="41" name="Oval 9"/>
              <p:cNvSpPr/>
              <p:nvPr/>
            </p:nvSpPr>
            <p:spPr>
              <a:xfrm>
                <a:off x="932451" y="1890773"/>
                <a:ext cx="835480" cy="83547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dirty="0"/>
              </a:p>
            </p:txBody>
          </p:sp>
          <p:sp>
            <p:nvSpPr>
              <p:cNvPr id="42" name="Oval 10"/>
              <p:cNvSpPr/>
              <p:nvPr/>
            </p:nvSpPr>
            <p:spPr>
              <a:xfrm>
                <a:off x="864537" y="1822859"/>
                <a:ext cx="971309" cy="971307"/>
              </a:xfrm>
              <a:prstGeom prst="ellipse">
                <a:avLst/>
              </a:prstGeom>
              <a:noFill/>
              <a:ln w="19050">
                <a:solidFill>
                  <a:schemeClr val="bg1">
                    <a:lumMod val="8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grpSp>
        <p:sp>
          <p:nvSpPr>
            <p:cNvPr id="8" name="Arc 11"/>
            <p:cNvSpPr/>
            <p:nvPr/>
          </p:nvSpPr>
          <p:spPr>
            <a:xfrm>
              <a:off x="4914227" y="2348880"/>
              <a:ext cx="2363777" cy="2363777"/>
            </a:xfrm>
            <a:prstGeom prst="arc">
              <a:avLst>
                <a:gd name="adj1" fmla="val 21578092"/>
                <a:gd name="adj2" fmla="val 21479725"/>
              </a:avLst>
            </a:prstGeom>
            <a:ln w="19050">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txBody>
            <a:bodyPr anchor="ctr"/>
            <a:lstStyle/>
            <a:p>
              <a:pPr algn="ctr"/>
              <a:endParaRPr/>
            </a:p>
          </p:txBody>
        </p:sp>
        <p:cxnSp>
          <p:nvCxnSpPr>
            <p:cNvPr id="9" name="Straight Connector 12"/>
            <p:cNvCxnSpPr/>
            <p:nvPr/>
          </p:nvCxnSpPr>
          <p:spPr>
            <a:xfrm flipH="1">
              <a:off x="2077491" y="3530769"/>
              <a:ext cx="551056" cy="0"/>
            </a:xfrm>
            <a:prstGeom prst="line">
              <a:avLst/>
            </a:prstGeom>
            <a:ln w="19050">
              <a:solidFill>
                <a:schemeClr val="bg1">
                  <a:lumMod val="85000"/>
                </a:schemeClr>
              </a:solidFill>
              <a:prstDash val="sysDot"/>
              <a:headEnd type="oval"/>
              <a:tailEnd type="oval"/>
            </a:ln>
          </p:spPr>
          <p:style>
            <a:lnRef idx="1">
              <a:schemeClr val="accent1"/>
            </a:lnRef>
            <a:fillRef idx="0">
              <a:schemeClr val="accent1"/>
            </a:fillRef>
            <a:effectRef idx="0">
              <a:schemeClr val="accent1"/>
            </a:effectRef>
            <a:fontRef idx="minor">
              <a:schemeClr val="tx1"/>
            </a:fontRef>
          </p:style>
        </p:cxnSp>
        <p:cxnSp>
          <p:nvCxnSpPr>
            <p:cNvPr id="10" name="Straight Connector 13"/>
            <p:cNvCxnSpPr/>
            <p:nvPr/>
          </p:nvCxnSpPr>
          <p:spPr>
            <a:xfrm flipH="1">
              <a:off x="7278004" y="3530769"/>
              <a:ext cx="551056" cy="0"/>
            </a:xfrm>
            <a:prstGeom prst="line">
              <a:avLst/>
            </a:prstGeom>
            <a:ln w="19050">
              <a:solidFill>
                <a:schemeClr val="bg1">
                  <a:lumMod val="85000"/>
                </a:schemeClr>
              </a:solidFill>
              <a:prstDash val="sysDot"/>
              <a:headEnd type="oval"/>
              <a:tailEnd type="oval"/>
            </a:ln>
          </p:spPr>
          <p:style>
            <a:lnRef idx="1">
              <a:schemeClr val="accent1"/>
            </a:lnRef>
            <a:fillRef idx="0">
              <a:schemeClr val="accent1"/>
            </a:fillRef>
            <a:effectRef idx="0">
              <a:schemeClr val="accent1"/>
            </a:effectRef>
            <a:fontRef idx="minor">
              <a:schemeClr val="tx1"/>
            </a:fontRef>
          </p:style>
        </p:cxnSp>
        <p:grpSp>
          <p:nvGrpSpPr>
            <p:cNvPr id="11" name="Group 14"/>
            <p:cNvGrpSpPr/>
            <p:nvPr/>
          </p:nvGrpSpPr>
          <p:grpSpPr>
            <a:xfrm>
              <a:off x="7829060" y="2663572"/>
              <a:ext cx="1734393" cy="1734393"/>
              <a:chOff x="2183615" y="1663567"/>
              <a:chExt cx="1293852" cy="1293852"/>
            </a:xfrm>
          </p:grpSpPr>
          <p:sp>
            <p:nvSpPr>
              <p:cNvPr id="39" name="Oval 15"/>
              <p:cNvSpPr/>
              <p:nvPr/>
            </p:nvSpPr>
            <p:spPr>
              <a:xfrm>
                <a:off x="2283175" y="1763127"/>
                <a:ext cx="1094733" cy="109473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40" name="Oval 16"/>
              <p:cNvSpPr/>
              <p:nvPr/>
            </p:nvSpPr>
            <p:spPr>
              <a:xfrm>
                <a:off x="2183615" y="1663567"/>
                <a:ext cx="1293852" cy="1293852"/>
              </a:xfrm>
              <a:prstGeom prst="ellipse">
                <a:avLst/>
              </a:prstGeom>
              <a:noFill/>
              <a:ln w="19050">
                <a:solidFill>
                  <a:schemeClr val="bg1">
                    <a:lumMod val="8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grpSp>
        <p:cxnSp>
          <p:nvCxnSpPr>
            <p:cNvPr id="12" name="Straight Connector 17"/>
            <p:cNvCxnSpPr/>
            <p:nvPr/>
          </p:nvCxnSpPr>
          <p:spPr>
            <a:xfrm flipH="1">
              <a:off x="9563454" y="3530769"/>
              <a:ext cx="551056" cy="0"/>
            </a:xfrm>
            <a:prstGeom prst="line">
              <a:avLst/>
            </a:prstGeom>
            <a:ln w="19050">
              <a:solidFill>
                <a:schemeClr val="bg1">
                  <a:lumMod val="85000"/>
                </a:schemeClr>
              </a:solidFill>
              <a:prstDash val="sysDot"/>
              <a:headEnd type="oval"/>
              <a:tailEnd type="oval"/>
            </a:ln>
          </p:spPr>
          <p:style>
            <a:lnRef idx="1">
              <a:schemeClr val="accent1"/>
            </a:lnRef>
            <a:fillRef idx="0">
              <a:schemeClr val="accent1"/>
            </a:fillRef>
            <a:effectRef idx="0">
              <a:schemeClr val="accent1"/>
            </a:effectRef>
            <a:fontRef idx="minor">
              <a:schemeClr val="tx1"/>
            </a:fontRef>
          </p:style>
        </p:cxnSp>
        <p:grpSp>
          <p:nvGrpSpPr>
            <p:cNvPr id="13" name="Group 18"/>
            <p:cNvGrpSpPr/>
            <p:nvPr/>
          </p:nvGrpSpPr>
          <p:grpSpPr>
            <a:xfrm>
              <a:off x="10114510" y="2879756"/>
              <a:ext cx="1302028" cy="1302026"/>
              <a:chOff x="864537" y="1822859"/>
              <a:chExt cx="971309" cy="971307"/>
            </a:xfrm>
          </p:grpSpPr>
          <p:sp>
            <p:nvSpPr>
              <p:cNvPr id="37" name="Oval 19"/>
              <p:cNvSpPr/>
              <p:nvPr/>
            </p:nvSpPr>
            <p:spPr>
              <a:xfrm>
                <a:off x="932451" y="1890773"/>
                <a:ext cx="835480" cy="83547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38" name="Oval 20"/>
              <p:cNvSpPr/>
              <p:nvPr/>
            </p:nvSpPr>
            <p:spPr>
              <a:xfrm>
                <a:off x="864537" y="1822859"/>
                <a:ext cx="971309" cy="971307"/>
              </a:xfrm>
              <a:prstGeom prst="ellipse">
                <a:avLst/>
              </a:prstGeom>
              <a:noFill/>
              <a:ln w="19050">
                <a:solidFill>
                  <a:schemeClr val="bg1">
                    <a:lumMod val="8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grpSp>
        <p:sp>
          <p:nvSpPr>
            <p:cNvPr id="14" name="Freeform: Shape 21"/>
            <p:cNvSpPr>
              <a:spLocks/>
            </p:cNvSpPr>
            <p:nvPr/>
          </p:nvSpPr>
          <p:spPr bwMode="auto">
            <a:xfrm>
              <a:off x="1139458" y="3122267"/>
              <a:ext cx="563276" cy="665689"/>
            </a:xfrm>
            <a:custGeom>
              <a:avLst/>
              <a:gdLst/>
              <a:ahLst/>
              <a:cxnLst>
                <a:cxn ang="0">
                  <a:pos x="250" y="250"/>
                </a:cxn>
                <a:cxn ang="0">
                  <a:pos x="125" y="296"/>
                </a:cxn>
                <a:cxn ang="0">
                  <a:pos x="0" y="250"/>
                </a:cxn>
                <a:cxn ang="0">
                  <a:pos x="66" y="210"/>
                </a:cxn>
                <a:cxn ang="0">
                  <a:pos x="79" y="219"/>
                </a:cxn>
                <a:cxn ang="0">
                  <a:pos x="70" y="232"/>
                </a:cxn>
                <a:cxn ang="0">
                  <a:pos x="23" y="251"/>
                </a:cxn>
                <a:cxn ang="0">
                  <a:pos x="125" y="273"/>
                </a:cxn>
                <a:cxn ang="0">
                  <a:pos x="228" y="250"/>
                </a:cxn>
                <a:cxn ang="0">
                  <a:pos x="180" y="232"/>
                </a:cxn>
                <a:cxn ang="0">
                  <a:pos x="171" y="219"/>
                </a:cxn>
                <a:cxn ang="0">
                  <a:pos x="184" y="210"/>
                </a:cxn>
                <a:cxn ang="0">
                  <a:pos x="250" y="250"/>
                </a:cxn>
                <a:cxn ang="0">
                  <a:pos x="80" y="182"/>
                </a:cxn>
                <a:cxn ang="0">
                  <a:pos x="91" y="182"/>
                </a:cxn>
                <a:cxn ang="0">
                  <a:pos x="91" y="250"/>
                </a:cxn>
                <a:cxn ang="0">
                  <a:pos x="102" y="262"/>
                </a:cxn>
                <a:cxn ang="0">
                  <a:pos x="148" y="262"/>
                </a:cxn>
                <a:cxn ang="0">
                  <a:pos x="159" y="250"/>
                </a:cxn>
                <a:cxn ang="0">
                  <a:pos x="159" y="182"/>
                </a:cxn>
                <a:cxn ang="0">
                  <a:pos x="171" y="182"/>
                </a:cxn>
                <a:cxn ang="0">
                  <a:pos x="182" y="171"/>
                </a:cxn>
                <a:cxn ang="0">
                  <a:pos x="182" y="102"/>
                </a:cxn>
                <a:cxn ang="0">
                  <a:pos x="157" y="82"/>
                </a:cxn>
                <a:cxn ang="0">
                  <a:pos x="125" y="80"/>
                </a:cxn>
                <a:cxn ang="0">
                  <a:pos x="93" y="82"/>
                </a:cxn>
                <a:cxn ang="0">
                  <a:pos x="68" y="102"/>
                </a:cxn>
                <a:cxn ang="0">
                  <a:pos x="68" y="171"/>
                </a:cxn>
                <a:cxn ang="0">
                  <a:pos x="80" y="182"/>
                </a:cxn>
                <a:cxn ang="0">
                  <a:pos x="125" y="68"/>
                </a:cxn>
                <a:cxn ang="0">
                  <a:pos x="159" y="34"/>
                </a:cxn>
                <a:cxn ang="0">
                  <a:pos x="125" y="0"/>
                </a:cxn>
                <a:cxn ang="0">
                  <a:pos x="91" y="34"/>
                </a:cxn>
                <a:cxn ang="0">
                  <a:pos x="125" y="68"/>
                </a:cxn>
                <a:cxn ang="0">
                  <a:pos x="125" y="68"/>
                </a:cxn>
                <a:cxn ang="0">
                  <a:pos x="125" y="68"/>
                </a:cxn>
              </a:cxnLst>
              <a:rect l="0" t="0" r="r" b="b"/>
              <a:pathLst>
                <a:path w="250" h="296">
                  <a:moveTo>
                    <a:pt x="250" y="250"/>
                  </a:moveTo>
                  <a:cubicBezTo>
                    <a:pt x="250" y="282"/>
                    <a:pt x="185" y="296"/>
                    <a:pt x="125" y="296"/>
                  </a:cubicBezTo>
                  <a:cubicBezTo>
                    <a:pt x="65" y="296"/>
                    <a:pt x="0" y="282"/>
                    <a:pt x="0" y="250"/>
                  </a:cubicBezTo>
                  <a:cubicBezTo>
                    <a:pt x="0" y="226"/>
                    <a:pt x="36" y="215"/>
                    <a:pt x="66" y="210"/>
                  </a:cubicBezTo>
                  <a:cubicBezTo>
                    <a:pt x="72" y="209"/>
                    <a:pt x="78" y="213"/>
                    <a:pt x="79" y="219"/>
                  </a:cubicBezTo>
                  <a:cubicBezTo>
                    <a:pt x="80" y="225"/>
                    <a:pt x="76" y="231"/>
                    <a:pt x="70" y="232"/>
                  </a:cubicBezTo>
                  <a:cubicBezTo>
                    <a:pt x="33" y="239"/>
                    <a:pt x="23" y="249"/>
                    <a:pt x="23" y="251"/>
                  </a:cubicBezTo>
                  <a:cubicBezTo>
                    <a:pt x="24" y="257"/>
                    <a:pt x="58" y="273"/>
                    <a:pt x="125" y="273"/>
                  </a:cubicBezTo>
                  <a:cubicBezTo>
                    <a:pt x="192" y="273"/>
                    <a:pt x="226" y="257"/>
                    <a:pt x="228" y="250"/>
                  </a:cubicBezTo>
                  <a:cubicBezTo>
                    <a:pt x="227" y="249"/>
                    <a:pt x="217" y="238"/>
                    <a:pt x="180" y="232"/>
                  </a:cubicBezTo>
                  <a:cubicBezTo>
                    <a:pt x="174" y="231"/>
                    <a:pt x="170" y="225"/>
                    <a:pt x="171" y="219"/>
                  </a:cubicBezTo>
                  <a:cubicBezTo>
                    <a:pt x="172" y="213"/>
                    <a:pt x="178" y="209"/>
                    <a:pt x="184" y="210"/>
                  </a:cubicBezTo>
                  <a:cubicBezTo>
                    <a:pt x="214" y="215"/>
                    <a:pt x="250" y="226"/>
                    <a:pt x="250" y="250"/>
                  </a:cubicBezTo>
                  <a:close/>
                  <a:moveTo>
                    <a:pt x="80" y="182"/>
                  </a:moveTo>
                  <a:cubicBezTo>
                    <a:pt x="91" y="182"/>
                    <a:pt x="91" y="182"/>
                    <a:pt x="91" y="182"/>
                  </a:cubicBezTo>
                  <a:cubicBezTo>
                    <a:pt x="91" y="250"/>
                    <a:pt x="91" y="250"/>
                    <a:pt x="91" y="250"/>
                  </a:cubicBezTo>
                  <a:cubicBezTo>
                    <a:pt x="91" y="257"/>
                    <a:pt x="96" y="262"/>
                    <a:pt x="102" y="262"/>
                  </a:cubicBezTo>
                  <a:cubicBezTo>
                    <a:pt x="148" y="262"/>
                    <a:pt x="148" y="262"/>
                    <a:pt x="148" y="262"/>
                  </a:cubicBezTo>
                  <a:cubicBezTo>
                    <a:pt x="154" y="262"/>
                    <a:pt x="159" y="257"/>
                    <a:pt x="159" y="250"/>
                  </a:cubicBezTo>
                  <a:cubicBezTo>
                    <a:pt x="159" y="182"/>
                    <a:pt x="159" y="182"/>
                    <a:pt x="159" y="182"/>
                  </a:cubicBezTo>
                  <a:cubicBezTo>
                    <a:pt x="171" y="182"/>
                    <a:pt x="171" y="182"/>
                    <a:pt x="171" y="182"/>
                  </a:cubicBezTo>
                  <a:cubicBezTo>
                    <a:pt x="177" y="182"/>
                    <a:pt x="182" y="177"/>
                    <a:pt x="182" y="171"/>
                  </a:cubicBezTo>
                  <a:cubicBezTo>
                    <a:pt x="182" y="102"/>
                    <a:pt x="182" y="102"/>
                    <a:pt x="182" y="102"/>
                  </a:cubicBezTo>
                  <a:cubicBezTo>
                    <a:pt x="182" y="97"/>
                    <a:pt x="173" y="84"/>
                    <a:pt x="157" y="82"/>
                  </a:cubicBezTo>
                  <a:cubicBezTo>
                    <a:pt x="150" y="81"/>
                    <a:pt x="138" y="80"/>
                    <a:pt x="125" y="80"/>
                  </a:cubicBezTo>
                  <a:cubicBezTo>
                    <a:pt x="112" y="80"/>
                    <a:pt x="100" y="81"/>
                    <a:pt x="93" y="82"/>
                  </a:cubicBezTo>
                  <a:cubicBezTo>
                    <a:pt x="77" y="84"/>
                    <a:pt x="68" y="97"/>
                    <a:pt x="68" y="102"/>
                  </a:cubicBezTo>
                  <a:cubicBezTo>
                    <a:pt x="68" y="171"/>
                    <a:pt x="68" y="171"/>
                    <a:pt x="68" y="171"/>
                  </a:cubicBezTo>
                  <a:cubicBezTo>
                    <a:pt x="68" y="177"/>
                    <a:pt x="73" y="182"/>
                    <a:pt x="80" y="182"/>
                  </a:cubicBezTo>
                  <a:close/>
                  <a:moveTo>
                    <a:pt x="125" y="68"/>
                  </a:moveTo>
                  <a:cubicBezTo>
                    <a:pt x="144" y="68"/>
                    <a:pt x="159" y="53"/>
                    <a:pt x="159" y="34"/>
                  </a:cubicBezTo>
                  <a:cubicBezTo>
                    <a:pt x="159" y="15"/>
                    <a:pt x="144" y="0"/>
                    <a:pt x="125" y="0"/>
                  </a:cubicBezTo>
                  <a:cubicBezTo>
                    <a:pt x="106" y="0"/>
                    <a:pt x="91" y="15"/>
                    <a:pt x="91" y="34"/>
                  </a:cubicBezTo>
                  <a:cubicBezTo>
                    <a:pt x="91" y="53"/>
                    <a:pt x="106" y="68"/>
                    <a:pt x="125" y="68"/>
                  </a:cubicBezTo>
                  <a:close/>
                  <a:moveTo>
                    <a:pt x="125" y="68"/>
                  </a:moveTo>
                  <a:cubicBezTo>
                    <a:pt x="125" y="68"/>
                    <a:pt x="125" y="68"/>
                    <a:pt x="125" y="68"/>
                  </a:cubicBezTo>
                </a:path>
              </a:pathLst>
            </a:custGeom>
            <a:solidFill>
              <a:schemeClr val="bg1"/>
            </a:solidFill>
            <a:ln w="9525">
              <a:noFill/>
              <a:round/>
              <a:headEnd/>
              <a:tailEnd/>
            </a:ln>
          </p:spPr>
          <p:txBody>
            <a:bodyPr anchor="ctr"/>
            <a:lstStyle/>
            <a:p>
              <a:pPr algn="ctr"/>
              <a:endParaRPr/>
            </a:p>
          </p:txBody>
        </p:sp>
        <p:sp>
          <p:nvSpPr>
            <p:cNvPr id="15" name="Freeform: Shape 22"/>
            <p:cNvSpPr>
              <a:spLocks/>
            </p:cNvSpPr>
            <p:nvPr/>
          </p:nvSpPr>
          <p:spPr bwMode="auto">
            <a:xfrm>
              <a:off x="3156432" y="3156032"/>
              <a:ext cx="685224" cy="691609"/>
            </a:xfrm>
            <a:custGeom>
              <a:avLst/>
              <a:gdLst/>
              <a:ahLst/>
              <a:cxnLst>
                <a:cxn ang="0">
                  <a:pos x="46" y="125"/>
                </a:cxn>
                <a:cxn ang="0">
                  <a:pos x="46" y="98"/>
                </a:cxn>
                <a:cxn ang="0">
                  <a:pos x="49" y="90"/>
                </a:cxn>
                <a:cxn ang="0">
                  <a:pos x="132" y="118"/>
                </a:cxn>
                <a:cxn ang="0">
                  <a:pos x="216" y="90"/>
                </a:cxn>
                <a:cxn ang="0">
                  <a:pos x="218" y="98"/>
                </a:cxn>
                <a:cxn ang="0">
                  <a:pos x="218" y="125"/>
                </a:cxn>
                <a:cxn ang="0">
                  <a:pos x="132" y="161"/>
                </a:cxn>
                <a:cxn ang="0">
                  <a:pos x="46" y="125"/>
                </a:cxn>
                <a:cxn ang="0">
                  <a:pos x="132" y="216"/>
                </a:cxn>
                <a:cxn ang="0">
                  <a:pos x="218" y="179"/>
                </a:cxn>
                <a:cxn ang="0">
                  <a:pos x="218" y="153"/>
                </a:cxn>
                <a:cxn ang="0">
                  <a:pos x="216" y="144"/>
                </a:cxn>
                <a:cxn ang="0">
                  <a:pos x="132" y="172"/>
                </a:cxn>
                <a:cxn ang="0">
                  <a:pos x="49" y="144"/>
                </a:cxn>
                <a:cxn ang="0">
                  <a:pos x="46" y="153"/>
                </a:cxn>
                <a:cxn ang="0">
                  <a:pos x="46" y="179"/>
                </a:cxn>
                <a:cxn ang="0">
                  <a:pos x="132" y="216"/>
                </a:cxn>
                <a:cxn ang="0">
                  <a:pos x="132" y="109"/>
                </a:cxn>
                <a:cxn ang="0">
                  <a:pos x="218" y="72"/>
                </a:cxn>
                <a:cxn ang="0">
                  <a:pos x="218" y="46"/>
                </a:cxn>
                <a:cxn ang="0">
                  <a:pos x="216" y="37"/>
                </a:cxn>
                <a:cxn ang="0">
                  <a:pos x="132" y="64"/>
                </a:cxn>
                <a:cxn ang="0">
                  <a:pos x="48" y="37"/>
                </a:cxn>
                <a:cxn ang="0">
                  <a:pos x="46" y="46"/>
                </a:cxn>
                <a:cxn ang="0">
                  <a:pos x="46" y="72"/>
                </a:cxn>
                <a:cxn ang="0">
                  <a:pos x="132" y="109"/>
                </a:cxn>
                <a:cxn ang="0">
                  <a:pos x="132" y="56"/>
                </a:cxn>
                <a:cxn ang="0">
                  <a:pos x="216" y="28"/>
                </a:cxn>
                <a:cxn ang="0">
                  <a:pos x="132" y="0"/>
                </a:cxn>
                <a:cxn ang="0">
                  <a:pos x="48" y="28"/>
                </a:cxn>
                <a:cxn ang="0">
                  <a:pos x="132" y="56"/>
                </a:cxn>
                <a:cxn ang="0">
                  <a:pos x="138" y="257"/>
                </a:cxn>
                <a:cxn ang="0">
                  <a:pos x="138" y="222"/>
                </a:cxn>
                <a:cxn ang="0">
                  <a:pos x="126" y="222"/>
                </a:cxn>
                <a:cxn ang="0">
                  <a:pos x="126" y="257"/>
                </a:cxn>
                <a:cxn ang="0">
                  <a:pos x="0" y="257"/>
                </a:cxn>
                <a:cxn ang="0">
                  <a:pos x="0" y="267"/>
                </a:cxn>
                <a:cxn ang="0">
                  <a:pos x="264" y="267"/>
                </a:cxn>
                <a:cxn ang="0">
                  <a:pos x="264" y="257"/>
                </a:cxn>
                <a:cxn ang="0">
                  <a:pos x="138" y="257"/>
                </a:cxn>
                <a:cxn ang="0">
                  <a:pos x="138" y="257"/>
                </a:cxn>
                <a:cxn ang="0">
                  <a:pos x="138" y="257"/>
                </a:cxn>
              </a:cxnLst>
              <a:rect l="0" t="0" r="r" b="b"/>
              <a:pathLst>
                <a:path w="264" h="267">
                  <a:moveTo>
                    <a:pt x="46" y="125"/>
                  </a:moveTo>
                  <a:cubicBezTo>
                    <a:pt x="46" y="98"/>
                    <a:pt x="46" y="98"/>
                    <a:pt x="46" y="98"/>
                  </a:cubicBezTo>
                  <a:cubicBezTo>
                    <a:pt x="46" y="95"/>
                    <a:pt x="47" y="92"/>
                    <a:pt x="49" y="90"/>
                  </a:cubicBezTo>
                  <a:cubicBezTo>
                    <a:pt x="58" y="106"/>
                    <a:pt x="92" y="118"/>
                    <a:pt x="132" y="118"/>
                  </a:cubicBezTo>
                  <a:cubicBezTo>
                    <a:pt x="173" y="118"/>
                    <a:pt x="207" y="106"/>
                    <a:pt x="216" y="90"/>
                  </a:cubicBezTo>
                  <a:cubicBezTo>
                    <a:pt x="217" y="92"/>
                    <a:pt x="218" y="95"/>
                    <a:pt x="218" y="98"/>
                  </a:cubicBezTo>
                  <a:cubicBezTo>
                    <a:pt x="218" y="125"/>
                    <a:pt x="218" y="125"/>
                    <a:pt x="218" y="125"/>
                  </a:cubicBezTo>
                  <a:cubicBezTo>
                    <a:pt x="218" y="145"/>
                    <a:pt x="180" y="161"/>
                    <a:pt x="132" y="161"/>
                  </a:cubicBezTo>
                  <a:cubicBezTo>
                    <a:pt x="85" y="161"/>
                    <a:pt x="46" y="145"/>
                    <a:pt x="46" y="125"/>
                  </a:cubicBezTo>
                  <a:close/>
                  <a:moveTo>
                    <a:pt x="132" y="216"/>
                  </a:moveTo>
                  <a:cubicBezTo>
                    <a:pt x="180" y="216"/>
                    <a:pt x="218" y="199"/>
                    <a:pt x="218" y="179"/>
                  </a:cubicBezTo>
                  <a:cubicBezTo>
                    <a:pt x="218" y="153"/>
                    <a:pt x="218" y="153"/>
                    <a:pt x="218" y="153"/>
                  </a:cubicBezTo>
                  <a:cubicBezTo>
                    <a:pt x="218" y="150"/>
                    <a:pt x="217" y="147"/>
                    <a:pt x="216" y="144"/>
                  </a:cubicBezTo>
                  <a:cubicBezTo>
                    <a:pt x="207" y="160"/>
                    <a:pt x="173" y="172"/>
                    <a:pt x="132" y="172"/>
                  </a:cubicBezTo>
                  <a:cubicBezTo>
                    <a:pt x="92" y="172"/>
                    <a:pt x="58" y="160"/>
                    <a:pt x="49" y="144"/>
                  </a:cubicBezTo>
                  <a:cubicBezTo>
                    <a:pt x="47" y="147"/>
                    <a:pt x="46" y="150"/>
                    <a:pt x="46" y="153"/>
                  </a:cubicBezTo>
                  <a:cubicBezTo>
                    <a:pt x="46" y="179"/>
                    <a:pt x="46" y="179"/>
                    <a:pt x="46" y="179"/>
                  </a:cubicBezTo>
                  <a:cubicBezTo>
                    <a:pt x="46" y="199"/>
                    <a:pt x="85" y="216"/>
                    <a:pt x="132" y="216"/>
                  </a:cubicBezTo>
                  <a:close/>
                  <a:moveTo>
                    <a:pt x="132" y="109"/>
                  </a:moveTo>
                  <a:cubicBezTo>
                    <a:pt x="180" y="109"/>
                    <a:pt x="218" y="92"/>
                    <a:pt x="218" y="72"/>
                  </a:cubicBezTo>
                  <a:cubicBezTo>
                    <a:pt x="218" y="46"/>
                    <a:pt x="218" y="46"/>
                    <a:pt x="218" y="46"/>
                  </a:cubicBezTo>
                  <a:cubicBezTo>
                    <a:pt x="218" y="43"/>
                    <a:pt x="218" y="40"/>
                    <a:pt x="216" y="37"/>
                  </a:cubicBezTo>
                  <a:cubicBezTo>
                    <a:pt x="214" y="52"/>
                    <a:pt x="178" y="64"/>
                    <a:pt x="132" y="64"/>
                  </a:cubicBezTo>
                  <a:cubicBezTo>
                    <a:pt x="87" y="64"/>
                    <a:pt x="50" y="52"/>
                    <a:pt x="48" y="37"/>
                  </a:cubicBezTo>
                  <a:cubicBezTo>
                    <a:pt x="47" y="40"/>
                    <a:pt x="46" y="43"/>
                    <a:pt x="46" y="46"/>
                  </a:cubicBezTo>
                  <a:cubicBezTo>
                    <a:pt x="46" y="72"/>
                    <a:pt x="46" y="72"/>
                    <a:pt x="46" y="72"/>
                  </a:cubicBezTo>
                  <a:cubicBezTo>
                    <a:pt x="46" y="92"/>
                    <a:pt x="85" y="109"/>
                    <a:pt x="132" y="109"/>
                  </a:cubicBezTo>
                  <a:close/>
                  <a:moveTo>
                    <a:pt x="132" y="56"/>
                  </a:moveTo>
                  <a:cubicBezTo>
                    <a:pt x="179" y="56"/>
                    <a:pt x="216" y="43"/>
                    <a:pt x="216" y="28"/>
                  </a:cubicBezTo>
                  <a:cubicBezTo>
                    <a:pt x="216" y="12"/>
                    <a:pt x="179" y="0"/>
                    <a:pt x="132" y="0"/>
                  </a:cubicBezTo>
                  <a:cubicBezTo>
                    <a:pt x="86" y="0"/>
                    <a:pt x="48" y="12"/>
                    <a:pt x="48" y="28"/>
                  </a:cubicBezTo>
                  <a:cubicBezTo>
                    <a:pt x="48" y="43"/>
                    <a:pt x="86" y="56"/>
                    <a:pt x="132" y="56"/>
                  </a:cubicBezTo>
                  <a:close/>
                  <a:moveTo>
                    <a:pt x="138" y="257"/>
                  </a:moveTo>
                  <a:cubicBezTo>
                    <a:pt x="138" y="222"/>
                    <a:pt x="138" y="222"/>
                    <a:pt x="138" y="222"/>
                  </a:cubicBezTo>
                  <a:cubicBezTo>
                    <a:pt x="126" y="222"/>
                    <a:pt x="126" y="222"/>
                    <a:pt x="126" y="222"/>
                  </a:cubicBezTo>
                  <a:cubicBezTo>
                    <a:pt x="126" y="257"/>
                    <a:pt x="126" y="257"/>
                    <a:pt x="126" y="257"/>
                  </a:cubicBezTo>
                  <a:cubicBezTo>
                    <a:pt x="0" y="257"/>
                    <a:pt x="0" y="257"/>
                    <a:pt x="0" y="257"/>
                  </a:cubicBezTo>
                  <a:cubicBezTo>
                    <a:pt x="0" y="267"/>
                    <a:pt x="0" y="267"/>
                    <a:pt x="0" y="267"/>
                  </a:cubicBezTo>
                  <a:cubicBezTo>
                    <a:pt x="264" y="267"/>
                    <a:pt x="264" y="267"/>
                    <a:pt x="264" y="267"/>
                  </a:cubicBezTo>
                  <a:cubicBezTo>
                    <a:pt x="264" y="257"/>
                    <a:pt x="264" y="257"/>
                    <a:pt x="264" y="257"/>
                  </a:cubicBezTo>
                  <a:lnTo>
                    <a:pt x="138" y="257"/>
                  </a:lnTo>
                  <a:close/>
                  <a:moveTo>
                    <a:pt x="138" y="257"/>
                  </a:moveTo>
                  <a:cubicBezTo>
                    <a:pt x="138" y="257"/>
                    <a:pt x="138" y="257"/>
                    <a:pt x="138" y="257"/>
                  </a:cubicBezTo>
                </a:path>
              </a:pathLst>
            </a:custGeom>
            <a:solidFill>
              <a:schemeClr val="bg1"/>
            </a:solidFill>
            <a:ln w="9525">
              <a:noFill/>
              <a:round/>
              <a:headEnd/>
              <a:tailEnd/>
            </a:ln>
          </p:spPr>
          <p:txBody>
            <a:bodyPr anchor="ctr"/>
            <a:lstStyle/>
            <a:p>
              <a:pPr algn="ctr"/>
              <a:endParaRPr/>
            </a:p>
          </p:txBody>
        </p:sp>
        <p:grpSp>
          <p:nvGrpSpPr>
            <p:cNvPr id="16" name="Group 23"/>
            <p:cNvGrpSpPr/>
            <p:nvPr/>
          </p:nvGrpSpPr>
          <p:grpSpPr>
            <a:xfrm>
              <a:off x="8368707" y="3193471"/>
              <a:ext cx="701512" cy="674582"/>
              <a:chOff x="5354638" y="3341688"/>
              <a:chExt cx="827087" cy="795337"/>
            </a:xfrm>
            <a:solidFill>
              <a:schemeClr val="bg1"/>
            </a:solidFill>
          </p:grpSpPr>
          <p:sp>
            <p:nvSpPr>
              <p:cNvPr id="33" name="Freeform: Shape 24"/>
              <p:cNvSpPr>
                <a:spLocks/>
              </p:cNvSpPr>
              <p:nvPr/>
            </p:nvSpPr>
            <p:spPr bwMode="auto">
              <a:xfrm>
                <a:off x="5354638" y="3968750"/>
                <a:ext cx="827087" cy="168275"/>
              </a:xfrm>
              <a:custGeom>
                <a:avLst/>
                <a:gdLst/>
                <a:ahLst/>
                <a:cxnLst>
                  <a:cxn ang="0">
                    <a:pos x="208" y="12"/>
                  </a:cxn>
                  <a:cxn ang="0">
                    <a:pos x="137" y="12"/>
                  </a:cxn>
                  <a:cxn ang="0">
                    <a:pos x="137" y="7"/>
                  </a:cxn>
                  <a:cxn ang="0">
                    <a:pos x="129" y="0"/>
                  </a:cxn>
                  <a:cxn ang="0">
                    <a:pos x="89" y="0"/>
                  </a:cxn>
                  <a:cxn ang="0">
                    <a:pos x="81" y="7"/>
                  </a:cxn>
                  <a:cxn ang="0">
                    <a:pos x="81" y="12"/>
                  </a:cxn>
                  <a:cxn ang="0">
                    <a:pos x="10" y="12"/>
                  </a:cxn>
                  <a:cxn ang="0">
                    <a:pos x="0" y="22"/>
                  </a:cxn>
                  <a:cxn ang="0">
                    <a:pos x="10" y="32"/>
                  </a:cxn>
                  <a:cxn ang="0">
                    <a:pos x="81" y="32"/>
                  </a:cxn>
                  <a:cxn ang="0">
                    <a:pos x="81" y="36"/>
                  </a:cxn>
                  <a:cxn ang="0">
                    <a:pos x="89" y="44"/>
                  </a:cxn>
                  <a:cxn ang="0">
                    <a:pos x="129" y="44"/>
                  </a:cxn>
                  <a:cxn ang="0">
                    <a:pos x="137" y="36"/>
                  </a:cxn>
                  <a:cxn ang="0">
                    <a:pos x="137" y="32"/>
                  </a:cxn>
                  <a:cxn ang="0">
                    <a:pos x="208" y="32"/>
                  </a:cxn>
                  <a:cxn ang="0">
                    <a:pos x="218" y="22"/>
                  </a:cxn>
                  <a:cxn ang="0">
                    <a:pos x="208" y="12"/>
                  </a:cxn>
                  <a:cxn ang="0">
                    <a:pos x="122" y="15"/>
                  </a:cxn>
                  <a:cxn ang="0">
                    <a:pos x="122" y="29"/>
                  </a:cxn>
                  <a:cxn ang="0">
                    <a:pos x="96" y="29"/>
                  </a:cxn>
                  <a:cxn ang="0">
                    <a:pos x="96" y="15"/>
                  </a:cxn>
                  <a:cxn ang="0">
                    <a:pos x="122" y="15"/>
                  </a:cxn>
                  <a:cxn ang="0">
                    <a:pos x="122" y="15"/>
                  </a:cxn>
                  <a:cxn ang="0">
                    <a:pos x="122" y="15"/>
                  </a:cxn>
                </a:cxnLst>
                <a:rect l="0" t="0" r="r" b="b"/>
                <a:pathLst>
                  <a:path w="218" h="44">
                    <a:moveTo>
                      <a:pt x="208" y="12"/>
                    </a:moveTo>
                    <a:cubicBezTo>
                      <a:pt x="137" y="12"/>
                      <a:pt x="137" y="12"/>
                      <a:pt x="137" y="12"/>
                    </a:cubicBezTo>
                    <a:cubicBezTo>
                      <a:pt x="137" y="7"/>
                      <a:pt x="137" y="7"/>
                      <a:pt x="137" y="7"/>
                    </a:cubicBezTo>
                    <a:cubicBezTo>
                      <a:pt x="137" y="3"/>
                      <a:pt x="134" y="0"/>
                      <a:pt x="129" y="0"/>
                    </a:cubicBezTo>
                    <a:cubicBezTo>
                      <a:pt x="89" y="0"/>
                      <a:pt x="89" y="0"/>
                      <a:pt x="89" y="0"/>
                    </a:cubicBezTo>
                    <a:cubicBezTo>
                      <a:pt x="85" y="0"/>
                      <a:pt x="81" y="3"/>
                      <a:pt x="81" y="7"/>
                    </a:cubicBezTo>
                    <a:cubicBezTo>
                      <a:pt x="81" y="12"/>
                      <a:pt x="81" y="12"/>
                      <a:pt x="81" y="12"/>
                    </a:cubicBezTo>
                    <a:cubicBezTo>
                      <a:pt x="10" y="12"/>
                      <a:pt x="10" y="12"/>
                      <a:pt x="10" y="12"/>
                    </a:cubicBezTo>
                    <a:cubicBezTo>
                      <a:pt x="4" y="12"/>
                      <a:pt x="0" y="16"/>
                      <a:pt x="0" y="22"/>
                    </a:cubicBezTo>
                    <a:cubicBezTo>
                      <a:pt x="0" y="27"/>
                      <a:pt x="4" y="32"/>
                      <a:pt x="10" y="32"/>
                    </a:cubicBezTo>
                    <a:cubicBezTo>
                      <a:pt x="81" y="32"/>
                      <a:pt x="81" y="32"/>
                      <a:pt x="81" y="32"/>
                    </a:cubicBezTo>
                    <a:cubicBezTo>
                      <a:pt x="81" y="36"/>
                      <a:pt x="81" y="36"/>
                      <a:pt x="81" y="36"/>
                    </a:cubicBezTo>
                    <a:cubicBezTo>
                      <a:pt x="81" y="40"/>
                      <a:pt x="85" y="44"/>
                      <a:pt x="89" y="44"/>
                    </a:cubicBezTo>
                    <a:cubicBezTo>
                      <a:pt x="129" y="44"/>
                      <a:pt x="129" y="44"/>
                      <a:pt x="129" y="44"/>
                    </a:cubicBezTo>
                    <a:cubicBezTo>
                      <a:pt x="134" y="44"/>
                      <a:pt x="137" y="40"/>
                      <a:pt x="137" y="36"/>
                    </a:cubicBezTo>
                    <a:cubicBezTo>
                      <a:pt x="137" y="32"/>
                      <a:pt x="137" y="32"/>
                      <a:pt x="137" y="32"/>
                    </a:cubicBezTo>
                    <a:cubicBezTo>
                      <a:pt x="208" y="32"/>
                      <a:pt x="208" y="32"/>
                      <a:pt x="208" y="32"/>
                    </a:cubicBezTo>
                    <a:cubicBezTo>
                      <a:pt x="214" y="32"/>
                      <a:pt x="218" y="27"/>
                      <a:pt x="218" y="22"/>
                    </a:cubicBezTo>
                    <a:cubicBezTo>
                      <a:pt x="218" y="16"/>
                      <a:pt x="214" y="12"/>
                      <a:pt x="208" y="12"/>
                    </a:cubicBezTo>
                    <a:close/>
                    <a:moveTo>
                      <a:pt x="122" y="15"/>
                    </a:moveTo>
                    <a:cubicBezTo>
                      <a:pt x="122" y="29"/>
                      <a:pt x="122" y="29"/>
                      <a:pt x="122" y="29"/>
                    </a:cubicBezTo>
                    <a:cubicBezTo>
                      <a:pt x="96" y="29"/>
                      <a:pt x="96" y="29"/>
                      <a:pt x="96" y="29"/>
                    </a:cubicBezTo>
                    <a:cubicBezTo>
                      <a:pt x="96" y="15"/>
                      <a:pt x="96" y="15"/>
                      <a:pt x="96" y="15"/>
                    </a:cubicBezTo>
                    <a:lnTo>
                      <a:pt x="122" y="15"/>
                    </a:lnTo>
                    <a:close/>
                    <a:moveTo>
                      <a:pt x="122" y="15"/>
                    </a:moveTo>
                    <a:cubicBezTo>
                      <a:pt x="122" y="15"/>
                      <a:pt x="122" y="15"/>
                      <a:pt x="122" y="15"/>
                    </a:cubicBezTo>
                  </a:path>
                </a:pathLst>
              </a:custGeom>
              <a:grpFill/>
              <a:ln w="9525">
                <a:noFill/>
                <a:round/>
                <a:headEnd/>
                <a:tailEnd/>
              </a:ln>
            </p:spPr>
            <p:txBody>
              <a:bodyPr anchor="ctr"/>
              <a:lstStyle/>
              <a:p>
                <a:pPr algn="ctr"/>
                <a:endParaRPr/>
              </a:p>
            </p:txBody>
          </p:sp>
          <p:sp>
            <p:nvSpPr>
              <p:cNvPr id="34" name="Freeform: Shape 25"/>
              <p:cNvSpPr>
                <a:spLocks/>
              </p:cNvSpPr>
              <p:nvPr/>
            </p:nvSpPr>
            <p:spPr bwMode="auto">
              <a:xfrm>
                <a:off x="5516563" y="3687763"/>
                <a:ext cx="501650" cy="76200"/>
              </a:xfrm>
              <a:custGeom>
                <a:avLst/>
                <a:gdLst/>
                <a:ahLst/>
                <a:cxnLst>
                  <a:cxn ang="0">
                    <a:pos x="316" y="0"/>
                  </a:cxn>
                  <a:cxn ang="0">
                    <a:pos x="0" y="0"/>
                  </a:cxn>
                  <a:cxn ang="0">
                    <a:pos x="0" y="48"/>
                  </a:cxn>
                  <a:cxn ang="0">
                    <a:pos x="316" y="48"/>
                  </a:cxn>
                  <a:cxn ang="0">
                    <a:pos x="316" y="0"/>
                  </a:cxn>
                  <a:cxn ang="0">
                    <a:pos x="36" y="36"/>
                  </a:cxn>
                  <a:cxn ang="0">
                    <a:pos x="12" y="36"/>
                  </a:cxn>
                  <a:cxn ang="0">
                    <a:pos x="12" y="12"/>
                  </a:cxn>
                  <a:cxn ang="0">
                    <a:pos x="36" y="12"/>
                  </a:cxn>
                  <a:cxn ang="0">
                    <a:pos x="36" y="36"/>
                  </a:cxn>
                  <a:cxn ang="0">
                    <a:pos x="72" y="36"/>
                  </a:cxn>
                  <a:cxn ang="0">
                    <a:pos x="48" y="36"/>
                  </a:cxn>
                  <a:cxn ang="0">
                    <a:pos x="48" y="12"/>
                  </a:cxn>
                  <a:cxn ang="0">
                    <a:pos x="72" y="12"/>
                  </a:cxn>
                  <a:cxn ang="0">
                    <a:pos x="72" y="36"/>
                  </a:cxn>
                  <a:cxn ang="0">
                    <a:pos x="108" y="36"/>
                  </a:cxn>
                  <a:cxn ang="0">
                    <a:pos x="84" y="36"/>
                  </a:cxn>
                  <a:cxn ang="0">
                    <a:pos x="84" y="12"/>
                  </a:cxn>
                  <a:cxn ang="0">
                    <a:pos x="108" y="12"/>
                  </a:cxn>
                  <a:cxn ang="0">
                    <a:pos x="108" y="36"/>
                  </a:cxn>
                  <a:cxn ang="0">
                    <a:pos x="108" y="36"/>
                  </a:cxn>
                  <a:cxn ang="0">
                    <a:pos x="108" y="36"/>
                  </a:cxn>
                </a:cxnLst>
                <a:rect l="0" t="0" r="r" b="b"/>
                <a:pathLst>
                  <a:path w="316" h="48">
                    <a:moveTo>
                      <a:pt x="316" y="0"/>
                    </a:moveTo>
                    <a:lnTo>
                      <a:pt x="0" y="0"/>
                    </a:lnTo>
                    <a:lnTo>
                      <a:pt x="0" y="48"/>
                    </a:lnTo>
                    <a:lnTo>
                      <a:pt x="316" y="48"/>
                    </a:lnTo>
                    <a:lnTo>
                      <a:pt x="316" y="0"/>
                    </a:lnTo>
                    <a:close/>
                    <a:moveTo>
                      <a:pt x="36" y="36"/>
                    </a:moveTo>
                    <a:lnTo>
                      <a:pt x="12" y="36"/>
                    </a:lnTo>
                    <a:lnTo>
                      <a:pt x="12" y="12"/>
                    </a:lnTo>
                    <a:lnTo>
                      <a:pt x="36" y="12"/>
                    </a:lnTo>
                    <a:lnTo>
                      <a:pt x="36" y="36"/>
                    </a:lnTo>
                    <a:close/>
                    <a:moveTo>
                      <a:pt x="72" y="36"/>
                    </a:moveTo>
                    <a:lnTo>
                      <a:pt x="48" y="36"/>
                    </a:lnTo>
                    <a:lnTo>
                      <a:pt x="48" y="12"/>
                    </a:lnTo>
                    <a:lnTo>
                      <a:pt x="72" y="12"/>
                    </a:lnTo>
                    <a:lnTo>
                      <a:pt x="72" y="36"/>
                    </a:lnTo>
                    <a:close/>
                    <a:moveTo>
                      <a:pt x="108" y="36"/>
                    </a:moveTo>
                    <a:lnTo>
                      <a:pt x="84" y="36"/>
                    </a:lnTo>
                    <a:lnTo>
                      <a:pt x="84" y="12"/>
                    </a:lnTo>
                    <a:lnTo>
                      <a:pt x="108" y="12"/>
                    </a:lnTo>
                    <a:lnTo>
                      <a:pt x="108" y="36"/>
                    </a:lnTo>
                    <a:close/>
                    <a:moveTo>
                      <a:pt x="108" y="36"/>
                    </a:moveTo>
                    <a:lnTo>
                      <a:pt x="108" y="36"/>
                    </a:lnTo>
                    <a:close/>
                  </a:path>
                </a:pathLst>
              </a:custGeom>
              <a:grpFill/>
              <a:ln w="9525">
                <a:noFill/>
                <a:round/>
                <a:headEnd/>
                <a:tailEnd/>
              </a:ln>
            </p:spPr>
            <p:txBody>
              <a:bodyPr anchor="ctr"/>
              <a:lstStyle/>
              <a:p>
                <a:pPr algn="ctr"/>
                <a:endParaRPr/>
              </a:p>
            </p:txBody>
          </p:sp>
          <p:sp>
            <p:nvSpPr>
              <p:cNvPr id="35" name="Freeform: Shape 26"/>
              <p:cNvSpPr>
                <a:spLocks/>
              </p:cNvSpPr>
              <p:nvPr/>
            </p:nvSpPr>
            <p:spPr bwMode="auto">
              <a:xfrm>
                <a:off x="5516563" y="3497263"/>
                <a:ext cx="501650" cy="76200"/>
              </a:xfrm>
              <a:custGeom>
                <a:avLst/>
                <a:gdLst/>
                <a:ahLst/>
                <a:cxnLst>
                  <a:cxn ang="0">
                    <a:pos x="316" y="0"/>
                  </a:cxn>
                  <a:cxn ang="0">
                    <a:pos x="0" y="0"/>
                  </a:cxn>
                  <a:cxn ang="0">
                    <a:pos x="0" y="48"/>
                  </a:cxn>
                  <a:cxn ang="0">
                    <a:pos x="316" y="48"/>
                  </a:cxn>
                  <a:cxn ang="0">
                    <a:pos x="316" y="0"/>
                  </a:cxn>
                  <a:cxn ang="0">
                    <a:pos x="36" y="36"/>
                  </a:cxn>
                  <a:cxn ang="0">
                    <a:pos x="12" y="36"/>
                  </a:cxn>
                  <a:cxn ang="0">
                    <a:pos x="12" y="12"/>
                  </a:cxn>
                  <a:cxn ang="0">
                    <a:pos x="36" y="12"/>
                  </a:cxn>
                  <a:cxn ang="0">
                    <a:pos x="36" y="36"/>
                  </a:cxn>
                  <a:cxn ang="0">
                    <a:pos x="72" y="36"/>
                  </a:cxn>
                  <a:cxn ang="0">
                    <a:pos x="48" y="36"/>
                  </a:cxn>
                  <a:cxn ang="0">
                    <a:pos x="48" y="12"/>
                  </a:cxn>
                  <a:cxn ang="0">
                    <a:pos x="72" y="12"/>
                  </a:cxn>
                  <a:cxn ang="0">
                    <a:pos x="72" y="36"/>
                  </a:cxn>
                  <a:cxn ang="0">
                    <a:pos x="108" y="36"/>
                  </a:cxn>
                  <a:cxn ang="0">
                    <a:pos x="84" y="36"/>
                  </a:cxn>
                  <a:cxn ang="0">
                    <a:pos x="84" y="12"/>
                  </a:cxn>
                  <a:cxn ang="0">
                    <a:pos x="108" y="12"/>
                  </a:cxn>
                  <a:cxn ang="0">
                    <a:pos x="108" y="36"/>
                  </a:cxn>
                  <a:cxn ang="0">
                    <a:pos x="108" y="36"/>
                  </a:cxn>
                  <a:cxn ang="0">
                    <a:pos x="108" y="36"/>
                  </a:cxn>
                </a:cxnLst>
                <a:rect l="0" t="0" r="r" b="b"/>
                <a:pathLst>
                  <a:path w="316" h="48">
                    <a:moveTo>
                      <a:pt x="316" y="0"/>
                    </a:moveTo>
                    <a:lnTo>
                      <a:pt x="0" y="0"/>
                    </a:lnTo>
                    <a:lnTo>
                      <a:pt x="0" y="48"/>
                    </a:lnTo>
                    <a:lnTo>
                      <a:pt x="316" y="48"/>
                    </a:lnTo>
                    <a:lnTo>
                      <a:pt x="316" y="0"/>
                    </a:lnTo>
                    <a:close/>
                    <a:moveTo>
                      <a:pt x="36" y="36"/>
                    </a:moveTo>
                    <a:lnTo>
                      <a:pt x="12" y="36"/>
                    </a:lnTo>
                    <a:lnTo>
                      <a:pt x="12" y="12"/>
                    </a:lnTo>
                    <a:lnTo>
                      <a:pt x="36" y="12"/>
                    </a:lnTo>
                    <a:lnTo>
                      <a:pt x="36" y="36"/>
                    </a:lnTo>
                    <a:close/>
                    <a:moveTo>
                      <a:pt x="72" y="36"/>
                    </a:moveTo>
                    <a:lnTo>
                      <a:pt x="48" y="36"/>
                    </a:lnTo>
                    <a:lnTo>
                      <a:pt x="48" y="12"/>
                    </a:lnTo>
                    <a:lnTo>
                      <a:pt x="72" y="12"/>
                    </a:lnTo>
                    <a:lnTo>
                      <a:pt x="72" y="36"/>
                    </a:lnTo>
                    <a:close/>
                    <a:moveTo>
                      <a:pt x="108" y="36"/>
                    </a:moveTo>
                    <a:lnTo>
                      <a:pt x="84" y="36"/>
                    </a:lnTo>
                    <a:lnTo>
                      <a:pt x="84" y="12"/>
                    </a:lnTo>
                    <a:lnTo>
                      <a:pt x="108" y="12"/>
                    </a:lnTo>
                    <a:lnTo>
                      <a:pt x="108" y="36"/>
                    </a:lnTo>
                    <a:close/>
                    <a:moveTo>
                      <a:pt x="108" y="36"/>
                    </a:moveTo>
                    <a:lnTo>
                      <a:pt x="108" y="36"/>
                    </a:lnTo>
                    <a:close/>
                  </a:path>
                </a:pathLst>
              </a:custGeom>
              <a:grpFill/>
              <a:ln w="9525">
                <a:noFill/>
                <a:round/>
                <a:headEnd/>
                <a:tailEnd/>
              </a:ln>
            </p:spPr>
            <p:txBody>
              <a:bodyPr anchor="ctr"/>
              <a:lstStyle/>
              <a:p>
                <a:pPr algn="ctr"/>
                <a:endParaRPr/>
              </a:p>
            </p:txBody>
          </p:sp>
          <p:sp>
            <p:nvSpPr>
              <p:cNvPr id="36" name="Freeform: Shape 27"/>
              <p:cNvSpPr>
                <a:spLocks/>
              </p:cNvSpPr>
              <p:nvPr/>
            </p:nvSpPr>
            <p:spPr bwMode="auto">
              <a:xfrm>
                <a:off x="5376863" y="3341688"/>
                <a:ext cx="782637" cy="577850"/>
              </a:xfrm>
              <a:custGeom>
                <a:avLst/>
                <a:gdLst/>
                <a:ahLst/>
                <a:cxnLst>
                  <a:cxn ang="0">
                    <a:pos x="196" y="0"/>
                  </a:cxn>
                  <a:cxn ang="0">
                    <a:pos x="10" y="0"/>
                  </a:cxn>
                  <a:cxn ang="0">
                    <a:pos x="3" y="3"/>
                  </a:cxn>
                  <a:cxn ang="0">
                    <a:pos x="0" y="10"/>
                  </a:cxn>
                  <a:cxn ang="0">
                    <a:pos x="0" y="142"/>
                  </a:cxn>
                  <a:cxn ang="0">
                    <a:pos x="3" y="149"/>
                  </a:cxn>
                  <a:cxn ang="0">
                    <a:pos x="10" y="152"/>
                  </a:cxn>
                  <a:cxn ang="0">
                    <a:pos x="196" y="152"/>
                  </a:cxn>
                  <a:cxn ang="0">
                    <a:pos x="203" y="149"/>
                  </a:cxn>
                  <a:cxn ang="0">
                    <a:pos x="206" y="142"/>
                  </a:cxn>
                  <a:cxn ang="0">
                    <a:pos x="206" y="10"/>
                  </a:cxn>
                  <a:cxn ang="0">
                    <a:pos x="196" y="0"/>
                  </a:cxn>
                  <a:cxn ang="0">
                    <a:pos x="179" y="121"/>
                  </a:cxn>
                  <a:cxn ang="0">
                    <a:pos x="27" y="121"/>
                  </a:cxn>
                  <a:cxn ang="0">
                    <a:pos x="27" y="81"/>
                  </a:cxn>
                  <a:cxn ang="0">
                    <a:pos x="179" y="81"/>
                  </a:cxn>
                  <a:cxn ang="0">
                    <a:pos x="179" y="121"/>
                  </a:cxn>
                  <a:cxn ang="0">
                    <a:pos x="179" y="71"/>
                  </a:cxn>
                  <a:cxn ang="0">
                    <a:pos x="27" y="71"/>
                  </a:cxn>
                  <a:cxn ang="0">
                    <a:pos x="27" y="31"/>
                  </a:cxn>
                  <a:cxn ang="0">
                    <a:pos x="179" y="31"/>
                  </a:cxn>
                  <a:cxn ang="0">
                    <a:pos x="179" y="71"/>
                  </a:cxn>
                  <a:cxn ang="0">
                    <a:pos x="179" y="71"/>
                  </a:cxn>
                  <a:cxn ang="0">
                    <a:pos x="179" y="71"/>
                  </a:cxn>
                </a:cxnLst>
                <a:rect l="0" t="0" r="r" b="b"/>
                <a:pathLst>
                  <a:path w="206" h="152">
                    <a:moveTo>
                      <a:pt x="196" y="0"/>
                    </a:moveTo>
                    <a:cubicBezTo>
                      <a:pt x="10" y="0"/>
                      <a:pt x="10" y="0"/>
                      <a:pt x="10" y="0"/>
                    </a:cubicBezTo>
                    <a:cubicBezTo>
                      <a:pt x="8" y="0"/>
                      <a:pt x="5" y="1"/>
                      <a:pt x="3" y="3"/>
                    </a:cubicBezTo>
                    <a:cubicBezTo>
                      <a:pt x="2" y="5"/>
                      <a:pt x="0" y="7"/>
                      <a:pt x="0" y="10"/>
                    </a:cubicBezTo>
                    <a:cubicBezTo>
                      <a:pt x="0" y="142"/>
                      <a:pt x="0" y="142"/>
                      <a:pt x="0" y="142"/>
                    </a:cubicBezTo>
                    <a:cubicBezTo>
                      <a:pt x="0" y="145"/>
                      <a:pt x="2" y="148"/>
                      <a:pt x="3" y="149"/>
                    </a:cubicBezTo>
                    <a:cubicBezTo>
                      <a:pt x="5" y="151"/>
                      <a:pt x="8" y="152"/>
                      <a:pt x="10" y="152"/>
                    </a:cubicBezTo>
                    <a:cubicBezTo>
                      <a:pt x="196" y="152"/>
                      <a:pt x="196" y="152"/>
                      <a:pt x="196" y="152"/>
                    </a:cubicBezTo>
                    <a:cubicBezTo>
                      <a:pt x="199" y="152"/>
                      <a:pt x="201" y="151"/>
                      <a:pt x="203" y="149"/>
                    </a:cubicBezTo>
                    <a:cubicBezTo>
                      <a:pt x="205" y="148"/>
                      <a:pt x="206" y="145"/>
                      <a:pt x="206" y="142"/>
                    </a:cubicBezTo>
                    <a:cubicBezTo>
                      <a:pt x="206" y="10"/>
                      <a:pt x="206" y="10"/>
                      <a:pt x="206" y="10"/>
                    </a:cubicBezTo>
                    <a:cubicBezTo>
                      <a:pt x="206" y="4"/>
                      <a:pt x="201" y="0"/>
                      <a:pt x="196" y="0"/>
                    </a:cubicBezTo>
                    <a:close/>
                    <a:moveTo>
                      <a:pt x="179" y="121"/>
                    </a:moveTo>
                    <a:cubicBezTo>
                      <a:pt x="27" y="121"/>
                      <a:pt x="27" y="121"/>
                      <a:pt x="27" y="121"/>
                    </a:cubicBezTo>
                    <a:cubicBezTo>
                      <a:pt x="27" y="81"/>
                      <a:pt x="27" y="81"/>
                      <a:pt x="27" y="81"/>
                    </a:cubicBezTo>
                    <a:cubicBezTo>
                      <a:pt x="179" y="81"/>
                      <a:pt x="179" y="81"/>
                      <a:pt x="179" y="81"/>
                    </a:cubicBezTo>
                    <a:lnTo>
                      <a:pt x="179" y="121"/>
                    </a:lnTo>
                    <a:close/>
                    <a:moveTo>
                      <a:pt x="179" y="71"/>
                    </a:moveTo>
                    <a:cubicBezTo>
                      <a:pt x="27" y="71"/>
                      <a:pt x="27" y="71"/>
                      <a:pt x="27" y="71"/>
                    </a:cubicBezTo>
                    <a:cubicBezTo>
                      <a:pt x="27" y="31"/>
                      <a:pt x="27" y="31"/>
                      <a:pt x="27" y="31"/>
                    </a:cubicBezTo>
                    <a:cubicBezTo>
                      <a:pt x="179" y="31"/>
                      <a:pt x="179" y="31"/>
                      <a:pt x="179" y="31"/>
                    </a:cubicBezTo>
                    <a:lnTo>
                      <a:pt x="179" y="71"/>
                    </a:lnTo>
                    <a:close/>
                    <a:moveTo>
                      <a:pt x="179" y="71"/>
                    </a:moveTo>
                    <a:cubicBezTo>
                      <a:pt x="179" y="71"/>
                      <a:pt x="179" y="71"/>
                      <a:pt x="179" y="71"/>
                    </a:cubicBezTo>
                  </a:path>
                </a:pathLst>
              </a:custGeom>
              <a:grpFill/>
              <a:ln w="9525">
                <a:noFill/>
                <a:round/>
                <a:headEnd/>
                <a:tailEnd/>
              </a:ln>
            </p:spPr>
            <p:txBody>
              <a:bodyPr anchor="ctr"/>
              <a:lstStyle/>
              <a:p>
                <a:pPr algn="ctr"/>
                <a:endParaRPr/>
              </a:p>
            </p:txBody>
          </p:sp>
        </p:grpSp>
        <p:sp>
          <p:nvSpPr>
            <p:cNvPr id="17" name="Freeform: Shape 28"/>
            <p:cNvSpPr>
              <a:spLocks/>
            </p:cNvSpPr>
            <p:nvPr/>
          </p:nvSpPr>
          <p:spPr bwMode="auto">
            <a:xfrm>
              <a:off x="10478592" y="3237793"/>
              <a:ext cx="584356" cy="577332"/>
            </a:xfrm>
            <a:custGeom>
              <a:avLst/>
              <a:gdLst/>
              <a:ahLst/>
              <a:cxnLst>
                <a:cxn ang="0">
                  <a:pos x="131" y="82"/>
                </a:cxn>
                <a:cxn ang="0">
                  <a:pos x="122" y="98"/>
                </a:cxn>
                <a:cxn ang="0">
                  <a:pos x="125" y="107"/>
                </a:cxn>
                <a:cxn ang="0">
                  <a:pos x="65" y="141"/>
                </a:cxn>
                <a:cxn ang="0">
                  <a:pos x="51" y="134"/>
                </a:cxn>
                <a:cxn ang="0">
                  <a:pos x="44" y="97"/>
                </a:cxn>
                <a:cxn ang="0">
                  <a:pos x="68" y="28"/>
                </a:cxn>
                <a:cxn ang="0">
                  <a:pos x="74" y="29"/>
                </a:cxn>
                <a:cxn ang="0">
                  <a:pos x="86" y="24"/>
                </a:cxn>
                <a:cxn ang="0">
                  <a:pos x="131" y="82"/>
                </a:cxn>
                <a:cxn ang="0">
                  <a:pos x="92" y="11"/>
                </a:cxn>
                <a:cxn ang="0">
                  <a:pos x="91" y="15"/>
                </a:cxn>
                <a:cxn ang="0">
                  <a:pos x="141" y="80"/>
                </a:cxn>
                <a:cxn ang="0">
                  <a:pos x="142" y="80"/>
                </a:cxn>
                <a:cxn ang="0">
                  <a:pos x="153" y="32"/>
                </a:cxn>
                <a:cxn ang="0">
                  <a:pos x="153" y="29"/>
                </a:cxn>
                <a:cxn ang="0">
                  <a:pos x="102" y="0"/>
                </a:cxn>
                <a:cxn ang="0">
                  <a:pos x="91" y="6"/>
                </a:cxn>
                <a:cxn ang="0">
                  <a:pos x="92" y="11"/>
                </a:cxn>
                <a:cxn ang="0">
                  <a:pos x="40" y="137"/>
                </a:cxn>
                <a:cxn ang="0">
                  <a:pos x="33" y="97"/>
                </a:cxn>
                <a:cxn ang="0">
                  <a:pos x="59" y="22"/>
                </a:cxn>
                <a:cxn ang="0">
                  <a:pos x="55" y="11"/>
                </a:cxn>
                <a:cxn ang="0">
                  <a:pos x="46" y="9"/>
                </a:cxn>
                <a:cxn ang="0">
                  <a:pos x="0" y="85"/>
                </a:cxn>
                <a:cxn ang="0">
                  <a:pos x="20" y="140"/>
                </a:cxn>
                <a:cxn ang="0">
                  <a:pos x="35" y="143"/>
                </a:cxn>
                <a:cxn ang="0">
                  <a:pos x="40" y="137"/>
                </a:cxn>
                <a:cxn ang="0">
                  <a:pos x="163" y="45"/>
                </a:cxn>
                <a:cxn ang="0">
                  <a:pos x="153" y="84"/>
                </a:cxn>
                <a:cxn ang="0">
                  <a:pos x="159" y="98"/>
                </a:cxn>
                <a:cxn ang="0">
                  <a:pos x="147" y="115"/>
                </a:cxn>
                <a:cxn ang="0">
                  <a:pos x="147" y="116"/>
                </a:cxn>
                <a:cxn ang="0">
                  <a:pos x="142" y="151"/>
                </a:cxn>
                <a:cxn ang="0">
                  <a:pos x="173" y="85"/>
                </a:cxn>
                <a:cxn ang="0">
                  <a:pos x="163" y="45"/>
                </a:cxn>
                <a:cxn ang="0">
                  <a:pos x="132" y="114"/>
                </a:cxn>
                <a:cxn ang="0">
                  <a:pos x="69" y="151"/>
                </a:cxn>
                <a:cxn ang="0">
                  <a:pos x="69" y="152"/>
                </a:cxn>
                <a:cxn ang="0">
                  <a:pos x="66" y="162"/>
                </a:cxn>
                <a:cxn ang="0">
                  <a:pos x="74" y="170"/>
                </a:cxn>
                <a:cxn ang="0">
                  <a:pos x="86" y="171"/>
                </a:cxn>
                <a:cxn ang="0">
                  <a:pos x="126" y="162"/>
                </a:cxn>
                <a:cxn ang="0">
                  <a:pos x="136" y="116"/>
                </a:cxn>
                <a:cxn ang="0">
                  <a:pos x="136" y="116"/>
                </a:cxn>
                <a:cxn ang="0">
                  <a:pos x="132" y="114"/>
                </a:cxn>
                <a:cxn ang="0">
                  <a:pos x="132" y="114"/>
                </a:cxn>
                <a:cxn ang="0">
                  <a:pos x="132" y="114"/>
                </a:cxn>
              </a:cxnLst>
              <a:rect l="0" t="0" r="r" b="b"/>
              <a:pathLst>
                <a:path w="173" h="171">
                  <a:moveTo>
                    <a:pt x="131" y="82"/>
                  </a:moveTo>
                  <a:cubicBezTo>
                    <a:pt x="126" y="86"/>
                    <a:pt x="122" y="91"/>
                    <a:pt x="122" y="98"/>
                  </a:cubicBezTo>
                  <a:cubicBezTo>
                    <a:pt x="122" y="101"/>
                    <a:pt x="123" y="104"/>
                    <a:pt x="125" y="107"/>
                  </a:cubicBezTo>
                  <a:cubicBezTo>
                    <a:pt x="109" y="124"/>
                    <a:pt x="88" y="136"/>
                    <a:pt x="65" y="141"/>
                  </a:cubicBezTo>
                  <a:cubicBezTo>
                    <a:pt x="62" y="137"/>
                    <a:pt x="57" y="134"/>
                    <a:pt x="51" y="134"/>
                  </a:cubicBezTo>
                  <a:cubicBezTo>
                    <a:pt x="47" y="122"/>
                    <a:pt x="44" y="110"/>
                    <a:pt x="44" y="97"/>
                  </a:cubicBezTo>
                  <a:cubicBezTo>
                    <a:pt x="44" y="71"/>
                    <a:pt x="53" y="47"/>
                    <a:pt x="68" y="28"/>
                  </a:cubicBezTo>
                  <a:cubicBezTo>
                    <a:pt x="70" y="29"/>
                    <a:pt x="72" y="29"/>
                    <a:pt x="74" y="29"/>
                  </a:cubicBezTo>
                  <a:cubicBezTo>
                    <a:pt x="78" y="29"/>
                    <a:pt x="82" y="27"/>
                    <a:pt x="86" y="24"/>
                  </a:cubicBezTo>
                  <a:cubicBezTo>
                    <a:pt x="107" y="38"/>
                    <a:pt x="123" y="58"/>
                    <a:pt x="131" y="82"/>
                  </a:cubicBezTo>
                  <a:close/>
                  <a:moveTo>
                    <a:pt x="92" y="11"/>
                  </a:moveTo>
                  <a:cubicBezTo>
                    <a:pt x="92" y="12"/>
                    <a:pt x="92" y="13"/>
                    <a:pt x="91" y="15"/>
                  </a:cubicBezTo>
                  <a:cubicBezTo>
                    <a:pt x="115" y="30"/>
                    <a:pt x="133" y="53"/>
                    <a:pt x="141" y="80"/>
                  </a:cubicBezTo>
                  <a:cubicBezTo>
                    <a:pt x="142" y="80"/>
                    <a:pt x="142" y="80"/>
                    <a:pt x="142" y="80"/>
                  </a:cubicBezTo>
                  <a:cubicBezTo>
                    <a:pt x="149" y="65"/>
                    <a:pt x="153" y="49"/>
                    <a:pt x="153" y="32"/>
                  </a:cubicBezTo>
                  <a:cubicBezTo>
                    <a:pt x="153" y="31"/>
                    <a:pt x="153" y="30"/>
                    <a:pt x="153" y="29"/>
                  </a:cubicBezTo>
                  <a:cubicBezTo>
                    <a:pt x="140" y="14"/>
                    <a:pt x="122" y="4"/>
                    <a:pt x="102" y="0"/>
                  </a:cubicBezTo>
                  <a:cubicBezTo>
                    <a:pt x="98" y="2"/>
                    <a:pt x="95" y="4"/>
                    <a:pt x="91" y="6"/>
                  </a:cubicBezTo>
                  <a:cubicBezTo>
                    <a:pt x="92" y="8"/>
                    <a:pt x="92" y="9"/>
                    <a:pt x="92" y="11"/>
                  </a:cubicBezTo>
                  <a:close/>
                  <a:moveTo>
                    <a:pt x="40" y="137"/>
                  </a:moveTo>
                  <a:cubicBezTo>
                    <a:pt x="36" y="124"/>
                    <a:pt x="33" y="111"/>
                    <a:pt x="33" y="97"/>
                  </a:cubicBezTo>
                  <a:cubicBezTo>
                    <a:pt x="33" y="69"/>
                    <a:pt x="43" y="42"/>
                    <a:pt x="59" y="22"/>
                  </a:cubicBezTo>
                  <a:cubicBezTo>
                    <a:pt x="57" y="19"/>
                    <a:pt x="55" y="15"/>
                    <a:pt x="55" y="11"/>
                  </a:cubicBezTo>
                  <a:cubicBezTo>
                    <a:pt x="52" y="10"/>
                    <a:pt x="49" y="9"/>
                    <a:pt x="46" y="9"/>
                  </a:cubicBezTo>
                  <a:cubicBezTo>
                    <a:pt x="19" y="23"/>
                    <a:pt x="0" y="52"/>
                    <a:pt x="0" y="85"/>
                  </a:cubicBezTo>
                  <a:cubicBezTo>
                    <a:pt x="0" y="106"/>
                    <a:pt x="8" y="125"/>
                    <a:pt x="20" y="140"/>
                  </a:cubicBezTo>
                  <a:cubicBezTo>
                    <a:pt x="25" y="141"/>
                    <a:pt x="30" y="142"/>
                    <a:pt x="35" y="143"/>
                  </a:cubicBezTo>
                  <a:cubicBezTo>
                    <a:pt x="36" y="140"/>
                    <a:pt x="38" y="138"/>
                    <a:pt x="40" y="137"/>
                  </a:cubicBezTo>
                  <a:close/>
                  <a:moveTo>
                    <a:pt x="163" y="45"/>
                  </a:moveTo>
                  <a:cubicBezTo>
                    <a:pt x="162" y="59"/>
                    <a:pt x="158" y="72"/>
                    <a:pt x="153" y="84"/>
                  </a:cubicBezTo>
                  <a:cubicBezTo>
                    <a:pt x="157" y="87"/>
                    <a:pt x="159" y="92"/>
                    <a:pt x="159" y="98"/>
                  </a:cubicBezTo>
                  <a:cubicBezTo>
                    <a:pt x="159" y="106"/>
                    <a:pt x="154" y="112"/>
                    <a:pt x="147" y="115"/>
                  </a:cubicBezTo>
                  <a:cubicBezTo>
                    <a:pt x="147" y="115"/>
                    <a:pt x="147" y="116"/>
                    <a:pt x="147" y="116"/>
                  </a:cubicBezTo>
                  <a:cubicBezTo>
                    <a:pt x="147" y="128"/>
                    <a:pt x="145" y="140"/>
                    <a:pt x="142" y="151"/>
                  </a:cubicBezTo>
                  <a:cubicBezTo>
                    <a:pt x="161" y="135"/>
                    <a:pt x="173" y="112"/>
                    <a:pt x="173" y="85"/>
                  </a:cubicBezTo>
                  <a:cubicBezTo>
                    <a:pt x="173" y="71"/>
                    <a:pt x="169" y="57"/>
                    <a:pt x="163" y="45"/>
                  </a:cubicBezTo>
                  <a:close/>
                  <a:moveTo>
                    <a:pt x="132" y="114"/>
                  </a:moveTo>
                  <a:cubicBezTo>
                    <a:pt x="116" y="133"/>
                    <a:pt x="94" y="146"/>
                    <a:pt x="69" y="151"/>
                  </a:cubicBezTo>
                  <a:cubicBezTo>
                    <a:pt x="69" y="151"/>
                    <a:pt x="69" y="152"/>
                    <a:pt x="69" y="152"/>
                  </a:cubicBezTo>
                  <a:cubicBezTo>
                    <a:pt x="69" y="156"/>
                    <a:pt x="68" y="159"/>
                    <a:pt x="66" y="162"/>
                  </a:cubicBezTo>
                  <a:cubicBezTo>
                    <a:pt x="69" y="165"/>
                    <a:pt x="71" y="168"/>
                    <a:pt x="74" y="170"/>
                  </a:cubicBezTo>
                  <a:cubicBezTo>
                    <a:pt x="78" y="171"/>
                    <a:pt x="82" y="171"/>
                    <a:pt x="86" y="171"/>
                  </a:cubicBezTo>
                  <a:cubicBezTo>
                    <a:pt x="101" y="171"/>
                    <a:pt x="114" y="168"/>
                    <a:pt x="126" y="162"/>
                  </a:cubicBezTo>
                  <a:cubicBezTo>
                    <a:pt x="132" y="148"/>
                    <a:pt x="136" y="133"/>
                    <a:pt x="136" y="116"/>
                  </a:cubicBezTo>
                  <a:cubicBezTo>
                    <a:pt x="136" y="116"/>
                    <a:pt x="136" y="116"/>
                    <a:pt x="136" y="116"/>
                  </a:cubicBezTo>
                  <a:cubicBezTo>
                    <a:pt x="135" y="115"/>
                    <a:pt x="134" y="115"/>
                    <a:pt x="132" y="114"/>
                  </a:cubicBezTo>
                  <a:close/>
                  <a:moveTo>
                    <a:pt x="132" y="114"/>
                  </a:moveTo>
                  <a:cubicBezTo>
                    <a:pt x="132" y="114"/>
                    <a:pt x="132" y="114"/>
                    <a:pt x="132" y="114"/>
                  </a:cubicBezTo>
                </a:path>
              </a:pathLst>
            </a:custGeom>
            <a:solidFill>
              <a:schemeClr val="bg1"/>
            </a:solidFill>
            <a:ln w="9525">
              <a:noFill/>
              <a:round/>
              <a:headEnd/>
              <a:tailEnd/>
            </a:ln>
          </p:spPr>
          <p:txBody>
            <a:bodyPr anchor="ctr"/>
            <a:lstStyle/>
            <a:p>
              <a:pPr algn="ctr"/>
              <a:endParaRPr/>
            </a:p>
          </p:txBody>
        </p:sp>
      </p:grpSp>
      <p:grpSp>
        <p:nvGrpSpPr>
          <p:cNvPr id="45" name="组合 44"/>
          <p:cNvGrpSpPr/>
          <p:nvPr/>
        </p:nvGrpSpPr>
        <p:grpSpPr>
          <a:xfrm>
            <a:off x="1212147" y="4646694"/>
            <a:ext cx="3757939" cy="1007663"/>
            <a:chOff x="1531598" y="3689289"/>
            <a:chExt cx="3757939" cy="1007663"/>
          </a:xfrm>
        </p:grpSpPr>
        <p:sp>
          <p:nvSpPr>
            <p:cNvPr id="46" name="矩形 45"/>
            <p:cNvSpPr/>
            <p:nvPr/>
          </p:nvSpPr>
          <p:spPr>
            <a:xfrm>
              <a:off x="1531598" y="4050621"/>
              <a:ext cx="3757939" cy="646331"/>
            </a:xfrm>
            <a:prstGeom prst="rect">
              <a:avLst/>
            </a:prstGeom>
          </p:spPr>
          <p:txBody>
            <a:bodyPr wrap="square">
              <a:spAutoFit/>
              <a:scene3d>
                <a:camera prst="orthographicFront"/>
                <a:lightRig rig="threePt" dir="t"/>
              </a:scene3d>
              <a:sp3d contourW="12700"/>
            </a:bodyPr>
            <a:lstStyle/>
            <a:p>
              <a:r>
                <a:rPr lang="en-US" altLang="zh-CN" sz="1200" dirty="0">
                  <a:solidFill>
                    <a:schemeClr val="tx1">
                      <a:lumMod val="65000"/>
                      <a:lumOff val="35000"/>
                    </a:schemeClr>
                  </a:solidFill>
                </a:rPr>
                <a:t>The user can demonstrate on a projector or computer, or print the presentation and make it into a film to be used</a:t>
              </a:r>
            </a:p>
          </p:txBody>
        </p:sp>
        <p:sp>
          <p:nvSpPr>
            <p:cNvPr id="47" name="文本框 46"/>
            <p:cNvSpPr txBox="1"/>
            <p:nvPr/>
          </p:nvSpPr>
          <p:spPr>
            <a:xfrm>
              <a:off x="1531599" y="3689289"/>
              <a:ext cx="1210588" cy="400110"/>
            </a:xfrm>
            <a:prstGeom prst="rect">
              <a:avLst/>
            </a:prstGeom>
            <a:noFill/>
          </p:spPr>
          <p:txBody>
            <a:bodyPr wrap="none" rtlCol="0">
              <a:spAutoFit/>
              <a:scene3d>
                <a:camera prst="orthographicFront"/>
                <a:lightRig rig="threePt" dir="t"/>
              </a:scene3d>
              <a:sp3d contourW="12700"/>
            </a:bodyPr>
            <a:lstStyle/>
            <a:p>
              <a:r>
                <a:rPr lang="zh-CN" altLang="en-US" sz="2000" b="1" dirty="0">
                  <a:solidFill>
                    <a:schemeClr val="tx1">
                      <a:lumMod val="65000"/>
                      <a:lumOff val="35000"/>
                    </a:schemeClr>
                  </a:solidFill>
                  <a:latin typeface="+mj-ea"/>
                  <a:ea typeface="+mj-ea"/>
                </a:rPr>
                <a:t>需求资金</a:t>
              </a:r>
            </a:p>
          </p:txBody>
        </p:sp>
      </p:grpSp>
      <p:grpSp>
        <p:nvGrpSpPr>
          <p:cNvPr id="48" name="组合 47"/>
          <p:cNvGrpSpPr/>
          <p:nvPr/>
        </p:nvGrpSpPr>
        <p:grpSpPr>
          <a:xfrm>
            <a:off x="7086694" y="4646694"/>
            <a:ext cx="3757939" cy="1007663"/>
            <a:chOff x="1531598" y="3689289"/>
            <a:chExt cx="3757939" cy="1007663"/>
          </a:xfrm>
        </p:grpSpPr>
        <p:sp>
          <p:nvSpPr>
            <p:cNvPr id="49" name="矩形 48"/>
            <p:cNvSpPr/>
            <p:nvPr/>
          </p:nvSpPr>
          <p:spPr>
            <a:xfrm>
              <a:off x="1531598" y="4050621"/>
              <a:ext cx="3757939" cy="646331"/>
            </a:xfrm>
            <a:prstGeom prst="rect">
              <a:avLst/>
            </a:prstGeom>
          </p:spPr>
          <p:txBody>
            <a:bodyPr wrap="square">
              <a:spAutoFit/>
              <a:scene3d>
                <a:camera prst="orthographicFront"/>
                <a:lightRig rig="threePt" dir="t"/>
              </a:scene3d>
              <a:sp3d contourW="12700"/>
            </a:bodyPr>
            <a:lstStyle/>
            <a:p>
              <a:pPr algn="r"/>
              <a:r>
                <a:rPr lang="en-US" altLang="zh-CN" sz="1200" dirty="0">
                  <a:solidFill>
                    <a:schemeClr val="tx1">
                      <a:lumMod val="65000"/>
                      <a:lumOff val="35000"/>
                    </a:schemeClr>
                  </a:solidFill>
                </a:rPr>
                <a:t>The user can demonstrate on a projector or computer, or print the presentation and make it into a film to be used</a:t>
              </a:r>
            </a:p>
          </p:txBody>
        </p:sp>
        <p:sp>
          <p:nvSpPr>
            <p:cNvPr id="50" name="文本框 49"/>
            <p:cNvSpPr txBox="1"/>
            <p:nvPr/>
          </p:nvSpPr>
          <p:spPr>
            <a:xfrm>
              <a:off x="4078949" y="3689289"/>
              <a:ext cx="1210588" cy="400110"/>
            </a:xfrm>
            <a:prstGeom prst="rect">
              <a:avLst/>
            </a:prstGeom>
            <a:noFill/>
          </p:spPr>
          <p:txBody>
            <a:bodyPr wrap="none" rtlCol="0">
              <a:spAutoFit/>
              <a:scene3d>
                <a:camera prst="orthographicFront"/>
                <a:lightRig rig="threePt" dir="t"/>
              </a:scene3d>
              <a:sp3d contourW="12700"/>
            </a:bodyPr>
            <a:lstStyle/>
            <a:p>
              <a:pPr algn="r"/>
              <a:r>
                <a:rPr lang="zh-CN" altLang="en-US" sz="2000" b="1" dirty="0">
                  <a:solidFill>
                    <a:schemeClr val="tx1">
                      <a:lumMod val="65000"/>
                      <a:lumOff val="35000"/>
                    </a:schemeClr>
                  </a:solidFill>
                  <a:latin typeface="+mj-ea"/>
                  <a:ea typeface="+mj-ea"/>
                </a:rPr>
                <a:t>现有资金</a:t>
              </a:r>
            </a:p>
          </p:txBody>
        </p:sp>
      </p:grpSp>
      <p:grpSp>
        <p:nvGrpSpPr>
          <p:cNvPr id="51" name="组合 50"/>
          <p:cNvGrpSpPr/>
          <p:nvPr/>
        </p:nvGrpSpPr>
        <p:grpSpPr>
          <a:xfrm>
            <a:off x="665143" y="572094"/>
            <a:ext cx="4955749" cy="584775"/>
            <a:chOff x="665143" y="572094"/>
            <a:chExt cx="4955749" cy="584775"/>
          </a:xfrm>
        </p:grpSpPr>
        <p:sp>
          <p:nvSpPr>
            <p:cNvPr id="52" name="矩形 51"/>
            <p:cNvSpPr/>
            <p:nvPr/>
          </p:nvSpPr>
          <p:spPr>
            <a:xfrm>
              <a:off x="1725349" y="572094"/>
              <a:ext cx="3895543" cy="584775"/>
            </a:xfrm>
            <a:prstGeom prst="rect">
              <a:avLst/>
            </a:prstGeom>
          </p:spPr>
          <p:txBody>
            <a:bodyPr wrap="square">
              <a:spAutoFit/>
              <a:scene3d>
                <a:camera prst="orthographicFront"/>
                <a:lightRig rig="threePt" dir="t"/>
              </a:scene3d>
              <a:sp3d contourW="12700"/>
            </a:bodyPr>
            <a:lstStyle/>
            <a:p>
              <a:r>
                <a:rPr lang="zh-CN" altLang="en-US" sz="3200" b="1" dirty="0">
                  <a:solidFill>
                    <a:schemeClr val="tx1">
                      <a:lumMod val="75000"/>
                      <a:lumOff val="25000"/>
                    </a:schemeClr>
                  </a:solidFill>
                </a:rPr>
                <a:t>财务和融资计划</a:t>
              </a:r>
            </a:p>
          </p:txBody>
        </p:sp>
        <p:sp>
          <p:nvSpPr>
            <p:cNvPr id="53" name="矩形 52"/>
            <p:cNvSpPr/>
            <p:nvPr/>
          </p:nvSpPr>
          <p:spPr>
            <a:xfrm>
              <a:off x="665143" y="572094"/>
              <a:ext cx="636851" cy="584775"/>
            </a:xfrm>
            <a:prstGeom prst="rect">
              <a:avLst/>
            </a:prstGeom>
          </p:spPr>
          <p:txBody>
            <a:bodyPr wrap="square">
              <a:spAutoFit/>
              <a:scene3d>
                <a:camera prst="orthographicFront"/>
                <a:lightRig rig="threePt" dir="t"/>
              </a:scene3d>
              <a:sp3d contourW="12700"/>
            </a:bodyPr>
            <a:lstStyle/>
            <a:p>
              <a:pPr algn="ctr"/>
              <a:r>
                <a:rPr lang="en-US" altLang="zh-CN" sz="3200" b="1" dirty="0">
                  <a:solidFill>
                    <a:schemeClr val="accent1"/>
                  </a:solidFill>
                </a:rPr>
                <a:t>5</a:t>
              </a:r>
              <a:endParaRPr lang="zh-CN" altLang="en-US" sz="3200" b="1" dirty="0">
                <a:solidFill>
                  <a:schemeClr val="accent1"/>
                </a:solidFill>
              </a:endParaRPr>
            </a:p>
          </p:txBody>
        </p:sp>
      </p:grpSp>
    </p:spTree>
    <p:extLst>
      <p:ext uri="{BB962C8B-B14F-4D97-AF65-F5344CB8AC3E}">
        <p14:creationId xmlns:p14="http://schemas.microsoft.com/office/powerpoint/2010/main" val="1301414132"/>
      </p:ext>
    </p:extLst>
  </p:cSld>
  <p:clrMapOvr>
    <a:masterClrMapping/>
  </p:clrMapOvr>
  <p:transition spd="slow"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8" fill="hold" nodeType="afterEffect">
                                  <p:stCondLst>
                                    <p:cond delay="0"/>
                                  </p:stCondLst>
                                  <p:childTnLst>
                                    <p:set>
                                      <p:cBhvr>
                                        <p:cTn id="12" dur="1" fill="hold">
                                          <p:stCondLst>
                                            <p:cond delay="0"/>
                                          </p:stCondLst>
                                        </p:cTn>
                                        <p:tgtEl>
                                          <p:spTgt spid="45"/>
                                        </p:tgtEl>
                                        <p:attrNameLst>
                                          <p:attrName>style.visibility</p:attrName>
                                        </p:attrNameLst>
                                      </p:cBhvr>
                                      <p:to>
                                        <p:strVal val="visible"/>
                                      </p:to>
                                    </p:set>
                                    <p:anim calcmode="lin" valueType="num">
                                      <p:cBhvr additive="base">
                                        <p:cTn id="13" dur="500" fill="hold"/>
                                        <p:tgtEl>
                                          <p:spTgt spid="45"/>
                                        </p:tgtEl>
                                        <p:attrNameLst>
                                          <p:attrName>ppt_x</p:attrName>
                                        </p:attrNameLst>
                                      </p:cBhvr>
                                      <p:tavLst>
                                        <p:tav tm="0">
                                          <p:val>
                                            <p:strVal val="0-#ppt_w/2"/>
                                          </p:val>
                                        </p:tav>
                                        <p:tav tm="100000">
                                          <p:val>
                                            <p:strVal val="#ppt_x"/>
                                          </p:val>
                                        </p:tav>
                                      </p:tavLst>
                                    </p:anim>
                                    <p:anim calcmode="lin" valueType="num">
                                      <p:cBhvr additive="base">
                                        <p:cTn id="14" dur="500" fill="hold"/>
                                        <p:tgtEl>
                                          <p:spTgt spid="45"/>
                                        </p:tgtEl>
                                        <p:attrNameLst>
                                          <p:attrName>ppt_y</p:attrName>
                                        </p:attrNameLst>
                                      </p:cBhvr>
                                      <p:tavLst>
                                        <p:tav tm="0">
                                          <p:val>
                                            <p:strVal val="#ppt_y"/>
                                          </p:val>
                                        </p:tav>
                                        <p:tav tm="100000">
                                          <p:val>
                                            <p:strVal val="#ppt_y"/>
                                          </p:val>
                                        </p:tav>
                                      </p:tavLst>
                                    </p:anim>
                                  </p:childTnLst>
                                </p:cTn>
                              </p:par>
                              <p:par>
                                <p:cTn id="15" presetID="2" presetClass="entr" presetSubtype="2" fill="hold" nodeType="withEffect">
                                  <p:stCondLst>
                                    <p:cond delay="0"/>
                                  </p:stCondLst>
                                  <p:childTnLst>
                                    <p:set>
                                      <p:cBhvr>
                                        <p:cTn id="16" dur="1" fill="hold">
                                          <p:stCondLst>
                                            <p:cond delay="0"/>
                                          </p:stCondLst>
                                        </p:cTn>
                                        <p:tgtEl>
                                          <p:spTgt spid="48"/>
                                        </p:tgtEl>
                                        <p:attrNameLst>
                                          <p:attrName>style.visibility</p:attrName>
                                        </p:attrNameLst>
                                      </p:cBhvr>
                                      <p:to>
                                        <p:strVal val="visible"/>
                                      </p:to>
                                    </p:set>
                                    <p:anim calcmode="lin" valueType="num">
                                      <p:cBhvr additive="base">
                                        <p:cTn id="17" dur="500" fill="hold"/>
                                        <p:tgtEl>
                                          <p:spTgt spid="48"/>
                                        </p:tgtEl>
                                        <p:attrNameLst>
                                          <p:attrName>ppt_x</p:attrName>
                                        </p:attrNameLst>
                                      </p:cBhvr>
                                      <p:tavLst>
                                        <p:tav tm="0">
                                          <p:val>
                                            <p:strVal val="1+#ppt_w/2"/>
                                          </p:val>
                                        </p:tav>
                                        <p:tav tm="100000">
                                          <p:val>
                                            <p:strVal val="#ppt_x"/>
                                          </p:val>
                                        </p:tav>
                                      </p:tavLst>
                                    </p:anim>
                                    <p:anim calcmode="lin" valueType="num">
                                      <p:cBhvr additive="base">
                                        <p:cTn id="18" dur="500" fill="hold"/>
                                        <p:tgtEl>
                                          <p:spTgt spid="4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7" name="组合 76"/>
          <p:cNvGrpSpPr/>
          <p:nvPr/>
        </p:nvGrpSpPr>
        <p:grpSpPr>
          <a:xfrm>
            <a:off x="1147375" y="1909162"/>
            <a:ext cx="4073460" cy="4073456"/>
            <a:chOff x="1008207" y="1769994"/>
            <a:chExt cx="4351795" cy="4351792"/>
          </a:xfrm>
        </p:grpSpPr>
        <p:sp>
          <p:nvSpPr>
            <p:cNvPr id="4" name="Partial Circle 83"/>
            <p:cNvSpPr/>
            <p:nvPr/>
          </p:nvSpPr>
          <p:spPr>
            <a:xfrm rot="19800000">
              <a:off x="1333559" y="2094618"/>
              <a:ext cx="3607328" cy="3607326"/>
            </a:xfrm>
            <a:prstGeom prst="pie">
              <a:avLst>
                <a:gd name="adj1" fmla="val 16327401"/>
                <a:gd name="adj2" fmla="val 18014953"/>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5" name="Partial Circle 1"/>
            <p:cNvSpPr/>
            <p:nvPr/>
          </p:nvSpPr>
          <p:spPr>
            <a:xfrm rot="19800000">
              <a:off x="1008207" y="1769994"/>
              <a:ext cx="4351795" cy="4351792"/>
            </a:xfrm>
            <a:prstGeom prst="pie">
              <a:avLst>
                <a:gd name="adj1" fmla="val 18159773"/>
                <a:gd name="adj2" fmla="val 2051592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6" name="Partial Circle 2"/>
            <p:cNvSpPr/>
            <p:nvPr/>
          </p:nvSpPr>
          <p:spPr>
            <a:xfrm rot="19800000">
              <a:off x="1193703" y="2000412"/>
              <a:ext cx="3996545" cy="3996543"/>
            </a:xfrm>
            <a:prstGeom prst="pie">
              <a:avLst>
                <a:gd name="adj1" fmla="val 20699155"/>
                <a:gd name="adj2" fmla="val 1544272"/>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7" name="Partial Circle 3"/>
            <p:cNvSpPr/>
            <p:nvPr/>
          </p:nvSpPr>
          <p:spPr>
            <a:xfrm rot="19800000">
              <a:off x="1396155" y="2221039"/>
              <a:ext cx="3641297" cy="3641295"/>
            </a:xfrm>
            <a:prstGeom prst="pie">
              <a:avLst>
                <a:gd name="adj1" fmla="val 1672706"/>
                <a:gd name="adj2" fmla="val 7247049"/>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8" name="Partial Circle 4"/>
            <p:cNvSpPr/>
            <p:nvPr/>
          </p:nvSpPr>
          <p:spPr>
            <a:xfrm rot="19800000">
              <a:off x="1594761" y="2469299"/>
              <a:ext cx="3108427" cy="3108424"/>
            </a:xfrm>
            <a:prstGeom prst="pie">
              <a:avLst>
                <a:gd name="adj1" fmla="val 7302043"/>
                <a:gd name="adj2" fmla="val 1620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9" name="TextBox 36"/>
            <p:cNvSpPr txBox="1"/>
            <p:nvPr/>
          </p:nvSpPr>
          <p:spPr>
            <a:xfrm>
              <a:off x="2199588" y="4005480"/>
              <a:ext cx="461665" cy="276999"/>
            </a:xfrm>
            <a:prstGeom prst="rect">
              <a:avLst/>
            </a:prstGeom>
            <a:noFill/>
          </p:spPr>
          <p:txBody>
            <a:bodyPr wrap="none" lIns="0" tIns="0" rIns="0" bIns="0">
              <a:normAutofit lnSpcReduction="10000"/>
            </a:bodyPr>
            <a:lstStyle/>
            <a:p>
              <a:pPr algn="ctr"/>
              <a:r>
                <a:rPr lang="en-US" sz="1800" b="1" dirty="0">
                  <a:solidFill>
                    <a:schemeClr val="bg1"/>
                  </a:solidFill>
                </a:rPr>
                <a:t>75%</a:t>
              </a:r>
            </a:p>
          </p:txBody>
        </p:sp>
        <p:sp>
          <p:nvSpPr>
            <p:cNvPr id="10" name="TextBox 37"/>
            <p:cNvSpPr txBox="1"/>
            <p:nvPr/>
          </p:nvSpPr>
          <p:spPr>
            <a:xfrm>
              <a:off x="2680820" y="2685408"/>
              <a:ext cx="410369" cy="246221"/>
            </a:xfrm>
            <a:prstGeom prst="rect">
              <a:avLst/>
            </a:prstGeom>
            <a:noFill/>
          </p:spPr>
          <p:txBody>
            <a:bodyPr wrap="none" lIns="0" tIns="0" rIns="0" bIns="0">
              <a:normAutofit lnSpcReduction="10000"/>
            </a:bodyPr>
            <a:lstStyle/>
            <a:p>
              <a:pPr algn="ctr"/>
              <a:r>
                <a:rPr lang="en-US" sz="1600" b="1">
                  <a:solidFill>
                    <a:schemeClr val="bg1"/>
                  </a:solidFill>
                </a:rPr>
                <a:t>35%</a:t>
              </a:r>
            </a:p>
          </p:txBody>
        </p:sp>
        <p:sp>
          <p:nvSpPr>
            <p:cNvPr id="11" name="TextBox 38"/>
            <p:cNvSpPr txBox="1"/>
            <p:nvPr/>
          </p:nvSpPr>
          <p:spPr>
            <a:xfrm>
              <a:off x="3428169" y="2786718"/>
              <a:ext cx="410369" cy="246221"/>
            </a:xfrm>
            <a:prstGeom prst="rect">
              <a:avLst/>
            </a:prstGeom>
            <a:noFill/>
          </p:spPr>
          <p:txBody>
            <a:bodyPr wrap="none" lIns="0" tIns="0" rIns="0" bIns="0">
              <a:normAutofit lnSpcReduction="10000"/>
            </a:bodyPr>
            <a:lstStyle/>
            <a:p>
              <a:pPr algn="ctr"/>
              <a:r>
                <a:rPr lang="en-US" sz="1600" b="1">
                  <a:solidFill>
                    <a:schemeClr val="bg1"/>
                  </a:solidFill>
                </a:rPr>
                <a:t>45%</a:t>
              </a:r>
            </a:p>
          </p:txBody>
        </p:sp>
        <p:sp>
          <p:nvSpPr>
            <p:cNvPr id="12" name="TextBox 39"/>
            <p:cNvSpPr txBox="1"/>
            <p:nvPr/>
          </p:nvSpPr>
          <p:spPr>
            <a:xfrm>
              <a:off x="4051751" y="3393065"/>
              <a:ext cx="410369" cy="246221"/>
            </a:xfrm>
            <a:prstGeom prst="rect">
              <a:avLst/>
            </a:prstGeom>
            <a:noFill/>
          </p:spPr>
          <p:txBody>
            <a:bodyPr wrap="none" lIns="0" tIns="0" rIns="0" bIns="0">
              <a:normAutofit lnSpcReduction="10000"/>
            </a:bodyPr>
            <a:lstStyle/>
            <a:p>
              <a:pPr algn="ctr"/>
              <a:r>
                <a:rPr lang="en-US" sz="1600" b="1">
                  <a:solidFill>
                    <a:schemeClr val="bg1"/>
                  </a:solidFill>
                </a:rPr>
                <a:t>65%</a:t>
              </a:r>
            </a:p>
          </p:txBody>
        </p:sp>
        <p:sp>
          <p:nvSpPr>
            <p:cNvPr id="13" name="TextBox 40"/>
            <p:cNvSpPr txBox="1"/>
            <p:nvPr/>
          </p:nvSpPr>
          <p:spPr>
            <a:xfrm>
              <a:off x="3786778" y="4513277"/>
              <a:ext cx="410369" cy="246221"/>
            </a:xfrm>
            <a:prstGeom prst="rect">
              <a:avLst/>
            </a:prstGeom>
            <a:noFill/>
          </p:spPr>
          <p:txBody>
            <a:bodyPr wrap="none" lIns="0" tIns="0" rIns="0" bIns="0">
              <a:normAutofit lnSpcReduction="10000"/>
            </a:bodyPr>
            <a:lstStyle/>
            <a:p>
              <a:pPr algn="ctr"/>
              <a:r>
                <a:rPr lang="en-US" sz="1600" b="1">
                  <a:solidFill>
                    <a:schemeClr val="bg1"/>
                  </a:solidFill>
                </a:rPr>
                <a:t>65%</a:t>
              </a:r>
            </a:p>
          </p:txBody>
        </p:sp>
      </p:grpSp>
      <p:grpSp>
        <p:nvGrpSpPr>
          <p:cNvPr id="114" name="组合 113"/>
          <p:cNvGrpSpPr/>
          <p:nvPr/>
        </p:nvGrpSpPr>
        <p:grpSpPr>
          <a:xfrm>
            <a:off x="5944163" y="3424292"/>
            <a:ext cx="4785735" cy="918357"/>
            <a:chOff x="5944163" y="3424292"/>
            <a:chExt cx="4785735" cy="918357"/>
          </a:xfrm>
        </p:grpSpPr>
        <p:sp>
          <p:nvSpPr>
            <p:cNvPr id="15" name="Rectangle: Rounded Corners 42"/>
            <p:cNvSpPr/>
            <p:nvPr/>
          </p:nvSpPr>
          <p:spPr>
            <a:xfrm>
              <a:off x="5944163" y="3424292"/>
              <a:ext cx="4785735" cy="918357"/>
            </a:xfrm>
            <a:prstGeom prst="roundRect">
              <a:avLst>
                <a:gd name="adj" fmla="val 687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16" name="TextBox 43"/>
            <p:cNvSpPr txBox="1"/>
            <p:nvPr/>
          </p:nvSpPr>
          <p:spPr>
            <a:xfrm>
              <a:off x="6327705" y="3615238"/>
              <a:ext cx="719749" cy="430887"/>
            </a:xfrm>
            <a:prstGeom prst="rect">
              <a:avLst/>
            </a:prstGeom>
            <a:noFill/>
          </p:spPr>
          <p:txBody>
            <a:bodyPr wrap="none" lIns="0" tIns="0" rIns="0" bIns="0">
              <a:normAutofit/>
            </a:bodyPr>
            <a:lstStyle/>
            <a:p>
              <a:pPr algn="ctr"/>
              <a:r>
                <a:rPr lang="en-US" sz="2800" b="1">
                  <a:solidFill>
                    <a:schemeClr val="bg1"/>
                  </a:solidFill>
                </a:rPr>
                <a:t>35%</a:t>
              </a:r>
            </a:p>
          </p:txBody>
        </p:sp>
        <p:grpSp>
          <p:nvGrpSpPr>
            <p:cNvPr id="18" name="Group 45"/>
            <p:cNvGrpSpPr/>
            <p:nvPr/>
          </p:nvGrpSpPr>
          <p:grpSpPr>
            <a:xfrm>
              <a:off x="7376780" y="3566552"/>
              <a:ext cx="1357119" cy="614321"/>
              <a:chOff x="6901680" y="1348995"/>
              <a:chExt cx="1395645" cy="631759"/>
            </a:xfrm>
            <a:solidFill>
              <a:schemeClr val="bg1"/>
            </a:solidFill>
          </p:grpSpPr>
          <p:grpSp>
            <p:nvGrpSpPr>
              <p:cNvPr id="65" name="Group 46"/>
              <p:cNvGrpSpPr/>
              <p:nvPr/>
            </p:nvGrpSpPr>
            <p:grpSpPr>
              <a:xfrm>
                <a:off x="8050477" y="1348995"/>
                <a:ext cx="246848" cy="631759"/>
                <a:chOff x="5054600" y="1652588"/>
                <a:chExt cx="187325" cy="479424"/>
              </a:xfrm>
              <a:grpFill/>
            </p:grpSpPr>
            <p:sp>
              <p:nvSpPr>
                <p:cNvPr id="75" name="Freeform: Shape 56"/>
                <p:cNvSpPr>
                  <a:spLocks/>
                </p:cNvSpPr>
                <p:nvPr/>
              </p:nvSpPr>
              <p:spPr bwMode="auto">
                <a:xfrm>
                  <a:off x="5054600" y="1733550"/>
                  <a:ext cx="187325" cy="398462"/>
                </a:xfrm>
                <a:custGeom>
                  <a:avLst/>
                  <a:gdLst/>
                  <a:ahLst/>
                  <a:cxnLst>
                    <a:cxn ang="0">
                      <a:pos x="55" y="1"/>
                    </a:cxn>
                    <a:cxn ang="0">
                      <a:pos x="19" y="0"/>
                    </a:cxn>
                    <a:cxn ang="0">
                      <a:pos x="0" y="16"/>
                    </a:cxn>
                    <a:cxn ang="0">
                      <a:pos x="0" y="16"/>
                    </a:cxn>
                    <a:cxn ang="0">
                      <a:pos x="0" y="18"/>
                    </a:cxn>
                    <a:cxn ang="0">
                      <a:pos x="0" y="69"/>
                    </a:cxn>
                    <a:cxn ang="0">
                      <a:pos x="6" y="75"/>
                    </a:cxn>
                    <a:cxn ang="0">
                      <a:pos x="12" y="69"/>
                    </a:cxn>
                    <a:cxn ang="0">
                      <a:pos x="12" y="25"/>
                    </a:cxn>
                    <a:cxn ang="0">
                      <a:pos x="18" y="25"/>
                    </a:cxn>
                    <a:cxn ang="0">
                      <a:pos x="18" y="68"/>
                    </a:cxn>
                    <a:cxn ang="0">
                      <a:pos x="18" y="69"/>
                    </a:cxn>
                    <a:cxn ang="0">
                      <a:pos x="18" y="145"/>
                    </a:cxn>
                    <a:cxn ang="0">
                      <a:pos x="26" y="153"/>
                    </a:cxn>
                    <a:cxn ang="0">
                      <a:pos x="34" y="145"/>
                    </a:cxn>
                    <a:cxn ang="0">
                      <a:pos x="34" y="78"/>
                    </a:cxn>
                    <a:cxn ang="0">
                      <a:pos x="39" y="78"/>
                    </a:cxn>
                    <a:cxn ang="0">
                      <a:pos x="39" y="145"/>
                    </a:cxn>
                    <a:cxn ang="0">
                      <a:pos x="47" y="153"/>
                    </a:cxn>
                    <a:cxn ang="0">
                      <a:pos x="55" y="145"/>
                    </a:cxn>
                    <a:cxn ang="0">
                      <a:pos x="55" y="68"/>
                    </a:cxn>
                    <a:cxn ang="0">
                      <a:pos x="55" y="67"/>
                    </a:cxn>
                    <a:cxn ang="0">
                      <a:pos x="55" y="25"/>
                    </a:cxn>
                    <a:cxn ang="0">
                      <a:pos x="60" y="25"/>
                    </a:cxn>
                    <a:cxn ang="0">
                      <a:pos x="60" y="69"/>
                    </a:cxn>
                    <a:cxn ang="0">
                      <a:pos x="66" y="75"/>
                    </a:cxn>
                    <a:cxn ang="0">
                      <a:pos x="73" y="69"/>
                    </a:cxn>
                    <a:cxn ang="0">
                      <a:pos x="73" y="18"/>
                    </a:cxn>
                    <a:cxn ang="0">
                      <a:pos x="73" y="16"/>
                    </a:cxn>
                    <a:cxn ang="0">
                      <a:pos x="73" y="15"/>
                    </a:cxn>
                    <a:cxn ang="0">
                      <a:pos x="55" y="1"/>
                    </a:cxn>
                  </a:cxnLst>
                  <a:rect l="0" t="0" r="r" b="b"/>
                  <a:pathLst>
                    <a:path w="73" h="153">
                      <a:moveTo>
                        <a:pt x="55" y="1"/>
                      </a:moveTo>
                      <a:cubicBezTo>
                        <a:pt x="19" y="0"/>
                        <a:pt x="19" y="0"/>
                        <a:pt x="19" y="0"/>
                      </a:cubicBezTo>
                      <a:cubicBezTo>
                        <a:pt x="5" y="1"/>
                        <a:pt x="0" y="12"/>
                        <a:pt x="0" y="16"/>
                      </a:cubicBezTo>
                      <a:cubicBezTo>
                        <a:pt x="0" y="16"/>
                        <a:pt x="0" y="16"/>
                        <a:pt x="0" y="16"/>
                      </a:cubicBezTo>
                      <a:cubicBezTo>
                        <a:pt x="0" y="18"/>
                        <a:pt x="0" y="18"/>
                        <a:pt x="0" y="18"/>
                      </a:cubicBezTo>
                      <a:cubicBezTo>
                        <a:pt x="0" y="69"/>
                        <a:pt x="0" y="69"/>
                        <a:pt x="0" y="69"/>
                      </a:cubicBezTo>
                      <a:cubicBezTo>
                        <a:pt x="0" y="73"/>
                        <a:pt x="3" y="75"/>
                        <a:pt x="6" y="75"/>
                      </a:cubicBezTo>
                      <a:cubicBezTo>
                        <a:pt x="10" y="75"/>
                        <a:pt x="12" y="73"/>
                        <a:pt x="12" y="69"/>
                      </a:cubicBezTo>
                      <a:cubicBezTo>
                        <a:pt x="12" y="25"/>
                        <a:pt x="12" y="25"/>
                        <a:pt x="12" y="25"/>
                      </a:cubicBezTo>
                      <a:cubicBezTo>
                        <a:pt x="18" y="25"/>
                        <a:pt x="18" y="25"/>
                        <a:pt x="18" y="25"/>
                      </a:cubicBezTo>
                      <a:cubicBezTo>
                        <a:pt x="18" y="68"/>
                        <a:pt x="18" y="68"/>
                        <a:pt x="18" y="68"/>
                      </a:cubicBezTo>
                      <a:cubicBezTo>
                        <a:pt x="18" y="68"/>
                        <a:pt x="18" y="69"/>
                        <a:pt x="18" y="69"/>
                      </a:cubicBezTo>
                      <a:cubicBezTo>
                        <a:pt x="18" y="145"/>
                        <a:pt x="18" y="145"/>
                        <a:pt x="18" y="145"/>
                      </a:cubicBezTo>
                      <a:cubicBezTo>
                        <a:pt x="18" y="150"/>
                        <a:pt x="21" y="153"/>
                        <a:pt x="26" y="153"/>
                      </a:cubicBezTo>
                      <a:cubicBezTo>
                        <a:pt x="31" y="153"/>
                        <a:pt x="34" y="150"/>
                        <a:pt x="34" y="145"/>
                      </a:cubicBezTo>
                      <a:cubicBezTo>
                        <a:pt x="34" y="78"/>
                        <a:pt x="34" y="78"/>
                        <a:pt x="34" y="78"/>
                      </a:cubicBezTo>
                      <a:cubicBezTo>
                        <a:pt x="39" y="78"/>
                        <a:pt x="39" y="78"/>
                        <a:pt x="39" y="78"/>
                      </a:cubicBezTo>
                      <a:cubicBezTo>
                        <a:pt x="39" y="145"/>
                        <a:pt x="39" y="145"/>
                        <a:pt x="39" y="145"/>
                      </a:cubicBezTo>
                      <a:cubicBezTo>
                        <a:pt x="39" y="150"/>
                        <a:pt x="42" y="153"/>
                        <a:pt x="47" y="153"/>
                      </a:cubicBezTo>
                      <a:cubicBezTo>
                        <a:pt x="52" y="153"/>
                        <a:pt x="55" y="150"/>
                        <a:pt x="55" y="145"/>
                      </a:cubicBezTo>
                      <a:cubicBezTo>
                        <a:pt x="55" y="68"/>
                        <a:pt x="55" y="68"/>
                        <a:pt x="55" y="68"/>
                      </a:cubicBezTo>
                      <a:cubicBezTo>
                        <a:pt x="55" y="67"/>
                        <a:pt x="55" y="67"/>
                        <a:pt x="55" y="67"/>
                      </a:cubicBezTo>
                      <a:cubicBezTo>
                        <a:pt x="55" y="25"/>
                        <a:pt x="55" y="25"/>
                        <a:pt x="55" y="25"/>
                      </a:cubicBezTo>
                      <a:cubicBezTo>
                        <a:pt x="60" y="25"/>
                        <a:pt x="60" y="25"/>
                        <a:pt x="60" y="25"/>
                      </a:cubicBezTo>
                      <a:cubicBezTo>
                        <a:pt x="60" y="69"/>
                        <a:pt x="60" y="69"/>
                        <a:pt x="60" y="69"/>
                      </a:cubicBezTo>
                      <a:cubicBezTo>
                        <a:pt x="60" y="73"/>
                        <a:pt x="63" y="75"/>
                        <a:pt x="66" y="75"/>
                      </a:cubicBezTo>
                      <a:cubicBezTo>
                        <a:pt x="70" y="75"/>
                        <a:pt x="73" y="73"/>
                        <a:pt x="73" y="69"/>
                      </a:cubicBezTo>
                      <a:cubicBezTo>
                        <a:pt x="73" y="18"/>
                        <a:pt x="73" y="18"/>
                        <a:pt x="73" y="18"/>
                      </a:cubicBezTo>
                      <a:cubicBezTo>
                        <a:pt x="73" y="16"/>
                        <a:pt x="73" y="16"/>
                        <a:pt x="73" y="16"/>
                      </a:cubicBezTo>
                      <a:cubicBezTo>
                        <a:pt x="73" y="15"/>
                        <a:pt x="73" y="15"/>
                        <a:pt x="73" y="15"/>
                      </a:cubicBezTo>
                      <a:cubicBezTo>
                        <a:pt x="73" y="10"/>
                        <a:pt x="67" y="1"/>
                        <a:pt x="55" y="1"/>
                      </a:cubicBezTo>
                      <a:close/>
                    </a:path>
                  </a:pathLst>
                </a:custGeom>
                <a:grpFill/>
                <a:ln w="9525">
                  <a:noFill/>
                  <a:round/>
                  <a:headEnd/>
                  <a:tailEnd/>
                </a:ln>
              </p:spPr>
              <p:txBody>
                <a:bodyPr anchor="ctr"/>
                <a:lstStyle/>
                <a:p>
                  <a:pPr algn="ctr"/>
                  <a:endParaRPr/>
                </a:p>
              </p:txBody>
            </p:sp>
            <p:sp>
              <p:nvSpPr>
                <p:cNvPr id="76" name="Oval 57"/>
                <p:cNvSpPr>
                  <a:spLocks/>
                </p:cNvSpPr>
                <p:nvPr/>
              </p:nvSpPr>
              <p:spPr bwMode="auto">
                <a:xfrm>
                  <a:off x="5110163" y="1652588"/>
                  <a:ext cx="74613" cy="76200"/>
                </a:xfrm>
                <a:prstGeom prst="ellipse">
                  <a:avLst/>
                </a:prstGeom>
                <a:grpFill/>
                <a:ln w="9525">
                  <a:noFill/>
                  <a:round/>
                  <a:headEnd/>
                  <a:tailEnd/>
                </a:ln>
              </p:spPr>
              <p:txBody>
                <a:bodyPr anchor="ctr"/>
                <a:lstStyle/>
                <a:p>
                  <a:pPr algn="ctr"/>
                  <a:endParaRPr/>
                </a:p>
              </p:txBody>
            </p:sp>
          </p:grpSp>
          <p:grpSp>
            <p:nvGrpSpPr>
              <p:cNvPr id="66" name="Group 47"/>
              <p:cNvGrpSpPr/>
              <p:nvPr/>
            </p:nvGrpSpPr>
            <p:grpSpPr>
              <a:xfrm>
                <a:off x="7708178" y="1348995"/>
                <a:ext cx="246848" cy="631759"/>
                <a:chOff x="5054600" y="1652588"/>
                <a:chExt cx="187325" cy="479424"/>
              </a:xfrm>
              <a:grpFill/>
            </p:grpSpPr>
            <p:sp>
              <p:nvSpPr>
                <p:cNvPr id="73" name="Freeform: Shape 54"/>
                <p:cNvSpPr>
                  <a:spLocks/>
                </p:cNvSpPr>
                <p:nvPr/>
              </p:nvSpPr>
              <p:spPr bwMode="auto">
                <a:xfrm>
                  <a:off x="5054600" y="1733550"/>
                  <a:ext cx="187325" cy="398462"/>
                </a:xfrm>
                <a:custGeom>
                  <a:avLst/>
                  <a:gdLst/>
                  <a:ahLst/>
                  <a:cxnLst>
                    <a:cxn ang="0">
                      <a:pos x="55" y="1"/>
                    </a:cxn>
                    <a:cxn ang="0">
                      <a:pos x="19" y="0"/>
                    </a:cxn>
                    <a:cxn ang="0">
                      <a:pos x="0" y="16"/>
                    </a:cxn>
                    <a:cxn ang="0">
                      <a:pos x="0" y="16"/>
                    </a:cxn>
                    <a:cxn ang="0">
                      <a:pos x="0" y="18"/>
                    </a:cxn>
                    <a:cxn ang="0">
                      <a:pos x="0" y="69"/>
                    </a:cxn>
                    <a:cxn ang="0">
                      <a:pos x="6" y="75"/>
                    </a:cxn>
                    <a:cxn ang="0">
                      <a:pos x="12" y="69"/>
                    </a:cxn>
                    <a:cxn ang="0">
                      <a:pos x="12" y="25"/>
                    </a:cxn>
                    <a:cxn ang="0">
                      <a:pos x="18" y="25"/>
                    </a:cxn>
                    <a:cxn ang="0">
                      <a:pos x="18" y="68"/>
                    </a:cxn>
                    <a:cxn ang="0">
                      <a:pos x="18" y="69"/>
                    </a:cxn>
                    <a:cxn ang="0">
                      <a:pos x="18" y="145"/>
                    </a:cxn>
                    <a:cxn ang="0">
                      <a:pos x="26" y="153"/>
                    </a:cxn>
                    <a:cxn ang="0">
                      <a:pos x="34" y="145"/>
                    </a:cxn>
                    <a:cxn ang="0">
                      <a:pos x="34" y="78"/>
                    </a:cxn>
                    <a:cxn ang="0">
                      <a:pos x="39" y="78"/>
                    </a:cxn>
                    <a:cxn ang="0">
                      <a:pos x="39" y="145"/>
                    </a:cxn>
                    <a:cxn ang="0">
                      <a:pos x="47" y="153"/>
                    </a:cxn>
                    <a:cxn ang="0">
                      <a:pos x="55" y="145"/>
                    </a:cxn>
                    <a:cxn ang="0">
                      <a:pos x="55" y="68"/>
                    </a:cxn>
                    <a:cxn ang="0">
                      <a:pos x="55" y="67"/>
                    </a:cxn>
                    <a:cxn ang="0">
                      <a:pos x="55" y="25"/>
                    </a:cxn>
                    <a:cxn ang="0">
                      <a:pos x="60" y="25"/>
                    </a:cxn>
                    <a:cxn ang="0">
                      <a:pos x="60" y="69"/>
                    </a:cxn>
                    <a:cxn ang="0">
                      <a:pos x="66" y="75"/>
                    </a:cxn>
                    <a:cxn ang="0">
                      <a:pos x="73" y="69"/>
                    </a:cxn>
                    <a:cxn ang="0">
                      <a:pos x="73" y="18"/>
                    </a:cxn>
                    <a:cxn ang="0">
                      <a:pos x="73" y="16"/>
                    </a:cxn>
                    <a:cxn ang="0">
                      <a:pos x="73" y="15"/>
                    </a:cxn>
                    <a:cxn ang="0">
                      <a:pos x="55" y="1"/>
                    </a:cxn>
                  </a:cxnLst>
                  <a:rect l="0" t="0" r="r" b="b"/>
                  <a:pathLst>
                    <a:path w="73" h="153">
                      <a:moveTo>
                        <a:pt x="55" y="1"/>
                      </a:moveTo>
                      <a:cubicBezTo>
                        <a:pt x="19" y="0"/>
                        <a:pt x="19" y="0"/>
                        <a:pt x="19" y="0"/>
                      </a:cubicBezTo>
                      <a:cubicBezTo>
                        <a:pt x="5" y="1"/>
                        <a:pt x="0" y="12"/>
                        <a:pt x="0" y="16"/>
                      </a:cubicBezTo>
                      <a:cubicBezTo>
                        <a:pt x="0" y="16"/>
                        <a:pt x="0" y="16"/>
                        <a:pt x="0" y="16"/>
                      </a:cubicBezTo>
                      <a:cubicBezTo>
                        <a:pt x="0" y="18"/>
                        <a:pt x="0" y="18"/>
                        <a:pt x="0" y="18"/>
                      </a:cubicBezTo>
                      <a:cubicBezTo>
                        <a:pt x="0" y="69"/>
                        <a:pt x="0" y="69"/>
                        <a:pt x="0" y="69"/>
                      </a:cubicBezTo>
                      <a:cubicBezTo>
                        <a:pt x="0" y="73"/>
                        <a:pt x="3" y="75"/>
                        <a:pt x="6" y="75"/>
                      </a:cubicBezTo>
                      <a:cubicBezTo>
                        <a:pt x="10" y="75"/>
                        <a:pt x="12" y="73"/>
                        <a:pt x="12" y="69"/>
                      </a:cubicBezTo>
                      <a:cubicBezTo>
                        <a:pt x="12" y="25"/>
                        <a:pt x="12" y="25"/>
                        <a:pt x="12" y="25"/>
                      </a:cubicBezTo>
                      <a:cubicBezTo>
                        <a:pt x="18" y="25"/>
                        <a:pt x="18" y="25"/>
                        <a:pt x="18" y="25"/>
                      </a:cubicBezTo>
                      <a:cubicBezTo>
                        <a:pt x="18" y="68"/>
                        <a:pt x="18" y="68"/>
                        <a:pt x="18" y="68"/>
                      </a:cubicBezTo>
                      <a:cubicBezTo>
                        <a:pt x="18" y="68"/>
                        <a:pt x="18" y="69"/>
                        <a:pt x="18" y="69"/>
                      </a:cubicBezTo>
                      <a:cubicBezTo>
                        <a:pt x="18" y="145"/>
                        <a:pt x="18" y="145"/>
                        <a:pt x="18" y="145"/>
                      </a:cubicBezTo>
                      <a:cubicBezTo>
                        <a:pt x="18" y="150"/>
                        <a:pt x="21" y="153"/>
                        <a:pt x="26" y="153"/>
                      </a:cubicBezTo>
                      <a:cubicBezTo>
                        <a:pt x="31" y="153"/>
                        <a:pt x="34" y="150"/>
                        <a:pt x="34" y="145"/>
                      </a:cubicBezTo>
                      <a:cubicBezTo>
                        <a:pt x="34" y="78"/>
                        <a:pt x="34" y="78"/>
                        <a:pt x="34" y="78"/>
                      </a:cubicBezTo>
                      <a:cubicBezTo>
                        <a:pt x="39" y="78"/>
                        <a:pt x="39" y="78"/>
                        <a:pt x="39" y="78"/>
                      </a:cubicBezTo>
                      <a:cubicBezTo>
                        <a:pt x="39" y="145"/>
                        <a:pt x="39" y="145"/>
                        <a:pt x="39" y="145"/>
                      </a:cubicBezTo>
                      <a:cubicBezTo>
                        <a:pt x="39" y="150"/>
                        <a:pt x="42" y="153"/>
                        <a:pt x="47" y="153"/>
                      </a:cubicBezTo>
                      <a:cubicBezTo>
                        <a:pt x="52" y="153"/>
                        <a:pt x="55" y="150"/>
                        <a:pt x="55" y="145"/>
                      </a:cubicBezTo>
                      <a:cubicBezTo>
                        <a:pt x="55" y="68"/>
                        <a:pt x="55" y="68"/>
                        <a:pt x="55" y="68"/>
                      </a:cubicBezTo>
                      <a:cubicBezTo>
                        <a:pt x="55" y="67"/>
                        <a:pt x="55" y="67"/>
                        <a:pt x="55" y="67"/>
                      </a:cubicBezTo>
                      <a:cubicBezTo>
                        <a:pt x="55" y="25"/>
                        <a:pt x="55" y="25"/>
                        <a:pt x="55" y="25"/>
                      </a:cubicBezTo>
                      <a:cubicBezTo>
                        <a:pt x="60" y="25"/>
                        <a:pt x="60" y="25"/>
                        <a:pt x="60" y="25"/>
                      </a:cubicBezTo>
                      <a:cubicBezTo>
                        <a:pt x="60" y="69"/>
                        <a:pt x="60" y="69"/>
                        <a:pt x="60" y="69"/>
                      </a:cubicBezTo>
                      <a:cubicBezTo>
                        <a:pt x="60" y="73"/>
                        <a:pt x="63" y="75"/>
                        <a:pt x="66" y="75"/>
                      </a:cubicBezTo>
                      <a:cubicBezTo>
                        <a:pt x="70" y="75"/>
                        <a:pt x="73" y="73"/>
                        <a:pt x="73" y="69"/>
                      </a:cubicBezTo>
                      <a:cubicBezTo>
                        <a:pt x="73" y="18"/>
                        <a:pt x="73" y="18"/>
                        <a:pt x="73" y="18"/>
                      </a:cubicBezTo>
                      <a:cubicBezTo>
                        <a:pt x="73" y="16"/>
                        <a:pt x="73" y="16"/>
                        <a:pt x="73" y="16"/>
                      </a:cubicBezTo>
                      <a:cubicBezTo>
                        <a:pt x="73" y="15"/>
                        <a:pt x="73" y="15"/>
                        <a:pt x="73" y="15"/>
                      </a:cubicBezTo>
                      <a:cubicBezTo>
                        <a:pt x="73" y="10"/>
                        <a:pt x="67" y="1"/>
                        <a:pt x="55" y="1"/>
                      </a:cubicBezTo>
                      <a:close/>
                    </a:path>
                  </a:pathLst>
                </a:custGeom>
                <a:grpFill/>
                <a:ln w="9525">
                  <a:noFill/>
                  <a:round/>
                  <a:headEnd/>
                  <a:tailEnd/>
                </a:ln>
              </p:spPr>
              <p:txBody>
                <a:bodyPr anchor="ctr"/>
                <a:lstStyle/>
                <a:p>
                  <a:pPr algn="ctr"/>
                  <a:endParaRPr/>
                </a:p>
              </p:txBody>
            </p:sp>
            <p:sp>
              <p:nvSpPr>
                <p:cNvPr id="74" name="Oval 55"/>
                <p:cNvSpPr>
                  <a:spLocks/>
                </p:cNvSpPr>
                <p:nvPr/>
              </p:nvSpPr>
              <p:spPr bwMode="auto">
                <a:xfrm>
                  <a:off x="5110163" y="1652588"/>
                  <a:ext cx="74613" cy="76200"/>
                </a:xfrm>
                <a:prstGeom prst="ellipse">
                  <a:avLst/>
                </a:prstGeom>
                <a:grpFill/>
                <a:ln w="9525">
                  <a:noFill/>
                  <a:round/>
                  <a:headEnd/>
                  <a:tailEnd/>
                </a:ln>
              </p:spPr>
              <p:txBody>
                <a:bodyPr anchor="ctr"/>
                <a:lstStyle/>
                <a:p>
                  <a:pPr algn="ctr"/>
                  <a:endParaRPr/>
                </a:p>
              </p:txBody>
            </p:sp>
          </p:grpSp>
          <p:grpSp>
            <p:nvGrpSpPr>
              <p:cNvPr id="67" name="Group 48"/>
              <p:cNvGrpSpPr/>
              <p:nvPr/>
            </p:nvGrpSpPr>
            <p:grpSpPr>
              <a:xfrm>
                <a:off x="7288477" y="1348995"/>
                <a:ext cx="246848" cy="631759"/>
                <a:chOff x="5054600" y="1652588"/>
                <a:chExt cx="187325" cy="479424"/>
              </a:xfrm>
              <a:grpFill/>
            </p:grpSpPr>
            <p:sp>
              <p:nvSpPr>
                <p:cNvPr id="71" name="Freeform: Shape 52"/>
                <p:cNvSpPr>
                  <a:spLocks/>
                </p:cNvSpPr>
                <p:nvPr/>
              </p:nvSpPr>
              <p:spPr bwMode="auto">
                <a:xfrm>
                  <a:off x="5054600" y="1733550"/>
                  <a:ext cx="187325" cy="398462"/>
                </a:xfrm>
                <a:custGeom>
                  <a:avLst/>
                  <a:gdLst/>
                  <a:ahLst/>
                  <a:cxnLst>
                    <a:cxn ang="0">
                      <a:pos x="55" y="1"/>
                    </a:cxn>
                    <a:cxn ang="0">
                      <a:pos x="19" y="0"/>
                    </a:cxn>
                    <a:cxn ang="0">
                      <a:pos x="0" y="16"/>
                    </a:cxn>
                    <a:cxn ang="0">
                      <a:pos x="0" y="16"/>
                    </a:cxn>
                    <a:cxn ang="0">
                      <a:pos x="0" y="18"/>
                    </a:cxn>
                    <a:cxn ang="0">
                      <a:pos x="0" y="69"/>
                    </a:cxn>
                    <a:cxn ang="0">
                      <a:pos x="6" y="75"/>
                    </a:cxn>
                    <a:cxn ang="0">
                      <a:pos x="12" y="69"/>
                    </a:cxn>
                    <a:cxn ang="0">
                      <a:pos x="12" y="25"/>
                    </a:cxn>
                    <a:cxn ang="0">
                      <a:pos x="18" y="25"/>
                    </a:cxn>
                    <a:cxn ang="0">
                      <a:pos x="18" y="68"/>
                    </a:cxn>
                    <a:cxn ang="0">
                      <a:pos x="18" y="69"/>
                    </a:cxn>
                    <a:cxn ang="0">
                      <a:pos x="18" y="145"/>
                    </a:cxn>
                    <a:cxn ang="0">
                      <a:pos x="26" y="153"/>
                    </a:cxn>
                    <a:cxn ang="0">
                      <a:pos x="34" y="145"/>
                    </a:cxn>
                    <a:cxn ang="0">
                      <a:pos x="34" y="78"/>
                    </a:cxn>
                    <a:cxn ang="0">
                      <a:pos x="39" y="78"/>
                    </a:cxn>
                    <a:cxn ang="0">
                      <a:pos x="39" y="145"/>
                    </a:cxn>
                    <a:cxn ang="0">
                      <a:pos x="47" y="153"/>
                    </a:cxn>
                    <a:cxn ang="0">
                      <a:pos x="55" y="145"/>
                    </a:cxn>
                    <a:cxn ang="0">
                      <a:pos x="55" y="68"/>
                    </a:cxn>
                    <a:cxn ang="0">
                      <a:pos x="55" y="67"/>
                    </a:cxn>
                    <a:cxn ang="0">
                      <a:pos x="55" y="25"/>
                    </a:cxn>
                    <a:cxn ang="0">
                      <a:pos x="60" y="25"/>
                    </a:cxn>
                    <a:cxn ang="0">
                      <a:pos x="60" y="69"/>
                    </a:cxn>
                    <a:cxn ang="0">
                      <a:pos x="66" y="75"/>
                    </a:cxn>
                    <a:cxn ang="0">
                      <a:pos x="73" y="69"/>
                    </a:cxn>
                    <a:cxn ang="0">
                      <a:pos x="73" y="18"/>
                    </a:cxn>
                    <a:cxn ang="0">
                      <a:pos x="73" y="16"/>
                    </a:cxn>
                    <a:cxn ang="0">
                      <a:pos x="73" y="15"/>
                    </a:cxn>
                    <a:cxn ang="0">
                      <a:pos x="55" y="1"/>
                    </a:cxn>
                  </a:cxnLst>
                  <a:rect l="0" t="0" r="r" b="b"/>
                  <a:pathLst>
                    <a:path w="73" h="153">
                      <a:moveTo>
                        <a:pt x="55" y="1"/>
                      </a:moveTo>
                      <a:cubicBezTo>
                        <a:pt x="19" y="0"/>
                        <a:pt x="19" y="0"/>
                        <a:pt x="19" y="0"/>
                      </a:cubicBezTo>
                      <a:cubicBezTo>
                        <a:pt x="5" y="1"/>
                        <a:pt x="0" y="12"/>
                        <a:pt x="0" y="16"/>
                      </a:cubicBezTo>
                      <a:cubicBezTo>
                        <a:pt x="0" y="16"/>
                        <a:pt x="0" y="16"/>
                        <a:pt x="0" y="16"/>
                      </a:cubicBezTo>
                      <a:cubicBezTo>
                        <a:pt x="0" y="18"/>
                        <a:pt x="0" y="18"/>
                        <a:pt x="0" y="18"/>
                      </a:cubicBezTo>
                      <a:cubicBezTo>
                        <a:pt x="0" y="69"/>
                        <a:pt x="0" y="69"/>
                        <a:pt x="0" y="69"/>
                      </a:cubicBezTo>
                      <a:cubicBezTo>
                        <a:pt x="0" y="73"/>
                        <a:pt x="3" y="75"/>
                        <a:pt x="6" y="75"/>
                      </a:cubicBezTo>
                      <a:cubicBezTo>
                        <a:pt x="10" y="75"/>
                        <a:pt x="12" y="73"/>
                        <a:pt x="12" y="69"/>
                      </a:cubicBezTo>
                      <a:cubicBezTo>
                        <a:pt x="12" y="25"/>
                        <a:pt x="12" y="25"/>
                        <a:pt x="12" y="25"/>
                      </a:cubicBezTo>
                      <a:cubicBezTo>
                        <a:pt x="18" y="25"/>
                        <a:pt x="18" y="25"/>
                        <a:pt x="18" y="25"/>
                      </a:cubicBezTo>
                      <a:cubicBezTo>
                        <a:pt x="18" y="68"/>
                        <a:pt x="18" y="68"/>
                        <a:pt x="18" y="68"/>
                      </a:cubicBezTo>
                      <a:cubicBezTo>
                        <a:pt x="18" y="68"/>
                        <a:pt x="18" y="69"/>
                        <a:pt x="18" y="69"/>
                      </a:cubicBezTo>
                      <a:cubicBezTo>
                        <a:pt x="18" y="145"/>
                        <a:pt x="18" y="145"/>
                        <a:pt x="18" y="145"/>
                      </a:cubicBezTo>
                      <a:cubicBezTo>
                        <a:pt x="18" y="150"/>
                        <a:pt x="21" y="153"/>
                        <a:pt x="26" y="153"/>
                      </a:cubicBezTo>
                      <a:cubicBezTo>
                        <a:pt x="31" y="153"/>
                        <a:pt x="34" y="150"/>
                        <a:pt x="34" y="145"/>
                      </a:cubicBezTo>
                      <a:cubicBezTo>
                        <a:pt x="34" y="78"/>
                        <a:pt x="34" y="78"/>
                        <a:pt x="34" y="78"/>
                      </a:cubicBezTo>
                      <a:cubicBezTo>
                        <a:pt x="39" y="78"/>
                        <a:pt x="39" y="78"/>
                        <a:pt x="39" y="78"/>
                      </a:cubicBezTo>
                      <a:cubicBezTo>
                        <a:pt x="39" y="145"/>
                        <a:pt x="39" y="145"/>
                        <a:pt x="39" y="145"/>
                      </a:cubicBezTo>
                      <a:cubicBezTo>
                        <a:pt x="39" y="150"/>
                        <a:pt x="42" y="153"/>
                        <a:pt x="47" y="153"/>
                      </a:cubicBezTo>
                      <a:cubicBezTo>
                        <a:pt x="52" y="153"/>
                        <a:pt x="55" y="150"/>
                        <a:pt x="55" y="145"/>
                      </a:cubicBezTo>
                      <a:cubicBezTo>
                        <a:pt x="55" y="68"/>
                        <a:pt x="55" y="68"/>
                        <a:pt x="55" y="68"/>
                      </a:cubicBezTo>
                      <a:cubicBezTo>
                        <a:pt x="55" y="67"/>
                        <a:pt x="55" y="67"/>
                        <a:pt x="55" y="67"/>
                      </a:cubicBezTo>
                      <a:cubicBezTo>
                        <a:pt x="55" y="25"/>
                        <a:pt x="55" y="25"/>
                        <a:pt x="55" y="25"/>
                      </a:cubicBezTo>
                      <a:cubicBezTo>
                        <a:pt x="60" y="25"/>
                        <a:pt x="60" y="25"/>
                        <a:pt x="60" y="25"/>
                      </a:cubicBezTo>
                      <a:cubicBezTo>
                        <a:pt x="60" y="69"/>
                        <a:pt x="60" y="69"/>
                        <a:pt x="60" y="69"/>
                      </a:cubicBezTo>
                      <a:cubicBezTo>
                        <a:pt x="60" y="73"/>
                        <a:pt x="63" y="75"/>
                        <a:pt x="66" y="75"/>
                      </a:cubicBezTo>
                      <a:cubicBezTo>
                        <a:pt x="70" y="75"/>
                        <a:pt x="73" y="73"/>
                        <a:pt x="73" y="69"/>
                      </a:cubicBezTo>
                      <a:cubicBezTo>
                        <a:pt x="73" y="18"/>
                        <a:pt x="73" y="18"/>
                        <a:pt x="73" y="18"/>
                      </a:cubicBezTo>
                      <a:cubicBezTo>
                        <a:pt x="73" y="16"/>
                        <a:pt x="73" y="16"/>
                        <a:pt x="73" y="16"/>
                      </a:cubicBezTo>
                      <a:cubicBezTo>
                        <a:pt x="73" y="15"/>
                        <a:pt x="73" y="15"/>
                        <a:pt x="73" y="15"/>
                      </a:cubicBezTo>
                      <a:cubicBezTo>
                        <a:pt x="73" y="10"/>
                        <a:pt x="67" y="1"/>
                        <a:pt x="55" y="1"/>
                      </a:cubicBezTo>
                      <a:close/>
                    </a:path>
                  </a:pathLst>
                </a:custGeom>
                <a:grpFill/>
                <a:ln w="9525">
                  <a:noFill/>
                  <a:round/>
                  <a:headEnd/>
                  <a:tailEnd/>
                </a:ln>
              </p:spPr>
              <p:txBody>
                <a:bodyPr anchor="ctr"/>
                <a:lstStyle/>
                <a:p>
                  <a:pPr algn="ctr"/>
                  <a:endParaRPr/>
                </a:p>
              </p:txBody>
            </p:sp>
            <p:sp>
              <p:nvSpPr>
                <p:cNvPr id="72" name="Oval 53"/>
                <p:cNvSpPr>
                  <a:spLocks/>
                </p:cNvSpPr>
                <p:nvPr/>
              </p:nvSpPr>
              <p:spPr bwMode="auto">
                <a:xfrm>
                  <a:off x="5110163" y="1652588"/>
                  <a:ext cx="74613" cy="76200"/>
                </a:xfrm>
                <a:prstGeom prst="ellipse">
                  <a:avLst/>
                </a:prstGeom>
                <a:grpFill/>
                <a:ln w="9525">
                  <a:noFill/>
                  <a:round/>
                  <a:headEnd/>
                  <a:tailEnd/>
                </a:ln>
              </p:spPr>
              <p:txBody>
                <a:bodyPr anchor="ctr"/>
                <a:lstStyle/>
                <a:p>
                  <a:pPr algn="ctr"/>
                  <a:endParaRPr/>
                </a:p>
              </p:txBody>
            </p:sp>
          </p:grpSp>
          <p:grpSp>
            <p:nvGrpSpPr>
              <p:cNvPr id="68" name="Group 49"/>
              <p:cNvGrpSpPr/>
              <p:nvPr/>
            </p:nvGrpSpPr>
            <p:grpSpPr>
              <a:xfrm>
                <a:off x="6901680" y="1348995"/>
                <a:ext cx="246848" cy="631759"/>
                <a:chOff x="5054600" y="1652588"/>
                <a:chExt cx="187325" cy="479424"/>
              </a:xfrm>
              <a:grpFill/>
            </p:grpSpPr>
            <p:sp>
              <p:nvSpPr>
                <p:cNvPr id="69" name="Freeform: Shape 50"/>
                <p:cNvSpPr>
                  <a:spLocks/>
                </p:cNvSpPr>
                <p:nvPr/>
              </p:nvSpPr>
              <p:spPr bwMode="auto">
                <a:xfrm>
                  <a:off x="5054600" y="1733550"/>
                  <a:ext cx="187325" cy="398462"/>
                </a:xfrm>
                <a:custGeom>
                  <a:avLst/>
                  <a:gdLst/>
                  <a:ahLst/>
                  <a:cxnLst>
                    <a:cxn ang="0">
                      <a:pos x="55" y="1"/>
                    </a:cxn>
                    <a:cxn ang="0">
                      <a:pos x="19" y="0"/>
                    </a:cxn>
                    <a:cxn ang="0">
                      <a:pos x="0" y="16"/>
                    </a:cxn>
                    <a:cxn ang="0">
                      <a:pos x="0" y="16"/>
                    </a:cxn>
                    <a:cxn ang="0">
                      <a:pos x="0" y="18"/>
                    </a:cxn>
                    <a:cxn ang="0">
                      <a:pos x="0" y="69"/>
                    </a:cxn>
                    <a:cxn ang="0">
                      <a:pos x="6" y="75"/>
                    </a:cxn>
                    <a:cxn ang="0">
                      <a:pos x="12" y="69"/>
                    </a:cxn>
                    <a:cxn ang="0">
                      <a:pos x="12" y="25"/>
                    </a:cxn>
                    <a:cxn ang="0">
                      <a:pos x="18" y="25"/>
                    </a:cxn>
                    <a:cxn ang="0">
                      <a:pos x="18" y="68"/>
                    </a:cxn>
                    <a:cxn ang="0">
                      <a:pos x="18" y="69"/>
                    </a:cxn>
                    <a:cxn ang="0">
                      <a:pos x="18" y="145"/>
                    </a:cxn>
                    <a:cxn ang="0">
                      <a:pos x="26" y="153"/>
                    </a:cxn>
                    <a:cxn ang="0">
                      <a:pos x="34" y="145"/>
                    </a:cxn>
                    <a:cxn ang="0">
                      <a:pos x="34" y="78"/>
                    </a:cxn>
                    <a:cxn ang="0">
                      <a:pos x="39" y="78"/>
                    </a:cxn>
                    <a:cxn ang="0">
                      <a:pos x="39" y="145"/>
                    </a:cxn>
                    <a:cxn ang="0">
                      <a:pos x="47" y="153"/>
                    </a:cxn>
                    <a:cxn ang="0">
                      <a:pos x="55" y="145"/>
                    </a:cxn>
                    <a:cxn ang="0">
                      <a:pos x="55" y="68"/>
                    </a:cxn>
                    <a:cxn ang="0">
                      <a:pos x="55" y="67"/>
                    </a:cxn>
                    <a:cxn ang="0">
                      <a:pos x="55" y="25"/>
                    </a:cxn>
                    <a:cxn ang="0">
                      <a:pos x="60" y="25"/>
                    </a:cxn>
                    <a:cxn ang="0">
                      <a:pos x="60" y="69"/>
                    </a:cxn>
                    <a:cxn ang="0">
                      <a:pos x="66" y="75"/>
                    </a:cxn>
                    <a:cxn ang="0">
                      <a:pos x="73" y="69"/>
                    </a:cxn>
                    <a:cxn ang="0">
                      <a:pos x="73" y="18"/>
                    </a:cxn>
                    <a:cxn ang="0">
                      <a:pos x="73" y="16"/>
                    </a:cxn>
                    <a:cxn ang="0">
                      <a:pos x="73" y="15"/>
                    </a:cxn>
                    <a:cxn ang="0">
                      <a:pos x="55" y="1"/>
                    </a:cxn>
                  </a:cxnLst>
                  <a:rect l="0" t="0" r="r" b="b"/>
                  <a:pathLst>
                    <a:path w="73" h="153">
                      <a:moveTo>
                        <a:pt x="55" y="1"/>
                      </a:moveTo>
                      <a:cubicBezTo>
                        <a:pt x="19" y="0"/>
                        <a:pt x="19" y="0"/>
                        <a:pt x="19" y="0"/>
                      </a:cubicBezTo>
                      <a:cubicBezTo>
                        <a:pt x="5" y="1"/>
                        <a:pt x="0" y="12"/>
                        <a:pt x="0" y="16"/>
                      </a:cubicBezTo>
                      <a:cubicBezTo>
                        <a:pt x="0" y="16"/>
                        <a:pt x="0" y="16"/>
                        <a:pt x="0" y="16"/>
                      </a:cubicBezTo>
                      <a:cubicBezTo>
                        <a:pt x="0" y="18"/>
                        <a:pt x="0" y="18"/>
                        <a:pt x="0" y="18"/>
                      </a:cubicBezTo>
                      <a:cubicBezTo>
                        <a:pt x="0" y="69"/>
                        <a:pt x="0" y="69"/>
                        <a:pt x="0" y="69"/>
                      </a:cubicBezTo>
                      <a:cubicBezTo>
                        <a:pt x="0" y="73"/>
                        <a:pt x="3" y="75"/>
                        <a:pt x="6" y="75"/>
                      </a:cubicBezTo>
                      <a:cubicBezTo>
                        <a:pt x="10" y="75"/>
                        <a:pt x="12" y="73"/>
                        <a:pt x="12" y="69"/>
                      </a:cubicBezTo>
                      <a:cubicBezTo>
                        <a:pt x="12" y="25"/>
                        <a:pt x="12" y="25"/>
                        <a:pt x="12" y="25"/>
                      </a:cubicBezTo>
                      <a:cubicBezTo>
                        <a:pt x="18" y="25"/>
                        <a:pt x="18" y="25"/>
                        <a:pt x="18" y="25"/>
                      </a:cubicBezTo>
                      <a:cubicBezTo>
                        <a:pt x="18" y="68"/>
                        <a:pt x="18" y="68"/>
                        <a:pt x="18" y="68"/>
                      </a:cubicBezTo>
                      <a:cubicBezTo>
                        <a:pt x="18" y="68"/>
                        <a:pt x="18" y="69"/>
                        <a:pt x="18" y="69"/>
                      </a:cubicBezTo>
                      <a:cubicBezTo>
                        <a:pt x="18" y="145"/>
                        <a:pt x="18" y="145"/>
                        <a:pt x="18" y="145"/>
                      </a:cubicBezTo>
                      <a:cubicBezTo>
                        <a:pt x="18" y="150"/>
                        <a:pt x="21" y="153"/>
                        <a:pt x="26" y="153"/>
                      </a:cubicBezTo>
                      <a:cubicBezTo>
                        <a:pt x="31" y="153"/>
                        <a:pt x="34" y="150"/>
                        <a:pt x="34" y="145"/>
                      </a:cubicBezTo>
                      <a:cubicBezTo>
                        <a:pt x="34" y="78"/>
                        <a:pt x="34" y="78"/>
                        <a:pt x="34" y="78"/>
                      </a:cubicBezTo>
                      <a:cubicBezTo>
                        <a:pt x="39" y="78"/>
                        <a:pt x="39" y="78"/>
                        <a:pt x="39" y="78"/>
                      </a:cubicBezTo>
                      <a:cubicBezTo>
                        <a:pt x="39" y="145"/>
                        <a:pt x="39" y="145"/>
                        <a:pt x="39" y="145"/>
                      </a:cubicBezTo>
                      <a:cubicBezTo>
                        <a:pt x="39" y="150"/>
                        <a:pt x="42" y="153"/>
                        <a:pt x="47" y="153"/>
                      </a:cubicBezTo>
                      <a:cubicBezTo>
                        <a:pt x="52" y="153"/>
                        <a:pt x="55" y="150"/>
                        <a:pt x="55" y="145"/>
                      </a:cubicBezTo>
                      <a:cubicBezTo>
                        <a:pt x="55" y="68"/>
                        <a:pt x="55" y="68"/>
                        <a:pt x="55" y="68"/>
                      </a:cubicBezTo>
                      <a:cubicBezTo>
                        <a:pt x="55" y="67"/>
                        <a:pt x="55" y="67"/>
                        <a:pt x="55" y="67"/>
                      </a:cubicBezTo>
                      <a:cubicBezTo>
                        <a:pt x="55" y="25"/>
                        <a:pt x="55" y="25"/>
                        <a:pt x="55" y="25"/>
                      </a:cubicBezTo>
                      <a:cubicBezTo>
                        <a:pt x="60" y="25"/>
                        <a:pt x="60" y="25"/>
                        <a:pt x="60" y="25"/>
                      </a:cubicBezTo>
                      <a:cubicBezTo>
                        <a:pt x="60" y="69"/>
                        <a:pt x="60" y="69"/>
                        <a:pt x="60" y="69"/>
                      </a:cubicBezTo>
                      <a:cubicBezTo>
                        <a:pt x="60" y="73"/>
                        <a:pt x="63" y="75"/>
                        <a:pt x="66" y="75"/>
                      </a:cubicBezTo>
                      <a:cubicBezTo>
                        <a:pt x="70" y="75"/>
                        <a:pt x="73" y="73"/>
                        <a:pt x="73" y="69"/>
                      </a:cubicBezTo>
                      <a:cubicBezTo>
                        <a:pt x="73" y="18"/>
                        <a:pt x="73" y="18"/>
                        <a:pt x="73" y="18"/>
                      </a:cubicBezTo>
                      <a:cubicBezTo>
                        <a:pt x="73" y="16"/>
                        <a:pt x="73" y="16"/>
                        <a:pt x="73" y="16"/>
                      </a:cubicBezTo>
                      <a:cubicBezTo>
                        <a:pt x="73" y="15"/>
                        <a:pt x="73" y="15"/>
                        <a:pt x="73" y="15"/>
                      </a:cubicBezTo>
                      <a:cubicBezTo>
                        <a:pt x="73" y="10"/>
                        <a:pt x="67" y="1"/>
                        <a:pt x="55" y="1"/>
                      </a:cubicBezTo>
                      <a:close/>
                    </a:path>
                  </a:pathLst>
                </a:custGeom>
                <a:grpFill/>
                <a:ln w="9525">
                  <a:noFill/>
                  <a:round/>
                  <a:headEnd/>
                  <a:tailEnd/>
                </a:ln>
              </p:spPr>
              <p:txBody>
                <a:bodyPr anchor="ctr"/>
                <a:lstStyle/>
                <a:p>
                  <a:pPr algn="ctr"/>
                  <a:endParaRPr/>
                </a:p>
              </p:txBody>
            </p:sp>
            <p:sp>
              <p:nvSpPr>
                <p:cNvPr id="70" name="Oval 51"/>
                <p:cNvSpPr>
                  <a:spLocks/>
                </p:cNvSpPr>
                <p:nvPr/>
              </p:nvSpPr>
              <p:spPr bwMode="auto">
                <a:xfrm>
                  <a:off x="5110163" y="1652588"/>
                  <a:ext cx="74613" cy="76200"/>
                </a:xfrm>
                <a:prstGeom prst="ellipse">
                  <a:avLst/>
                </a:prstGeom>
                <a:grpFill/>
                <a:ln w="9525">
                  <a:noFill/>
                  <a:round/>
                  <a:headEnd/>
                  <a:tailEnd/>
                </a:ln>
              </p:spPr>
              <p:txBody>
                <a:bodyPr anchor="ctr"/>
                <a:lstStyle/>
                <a:p>
                  <a:pPr algn="ctr"/>
                  <a:endParaRPr/>
                </a:p>
              </p:txBody>
            </p:sp>
          </p:grpSp>
        </p:grpSp>
        <p:grpSp>
          <p:nvGrpSpPr>
            <p:cNvPr id="78" name="Group 45"/>
            <p:cNvGrpSpPr/>
            <p:nvPr/>
          </p:nvGrpSpPr>
          <p:grpSpPr>
            <a:xfrm>
              <a:off x="8927787" y="3566552"/>
              <a:ext cx="1357119" cy="614321"/>
              <a:chOff x="6901680" y="1348995"/>
              <a:chExt cx="1395645" cy="631759"/>
            </a:xfrm>
            <a:solidFill>
              <a:schemeClr val="bg1"/>
            </a:solidFill>
          </p:grpSpPr>
          <p:grpSp>
            <p:nvGrpSpPr>
              <p:cNvPr id="79" name="Group 46"/>
              <p:cNvGrpSpPr/>
              <p:nvPr/>
            </p:nvGrpSpPr>
            <p:grpSpPr>
              <a:xfrm>
                <a:off x="8050477" y="1348995"/>
                <a:ext cx="246848" cy="631759"/>
                <a:chOff x="5054600" y="1652588"/>
                <a:chExt cx="187325" cy="479424"/>
              </a:xfrm>
              <a:grpFill/>
            </p:grpSpPr>
            <p:sp>
              <p:nvSpPr>
                <p:cNvPr id="89" name="Freeform: Shape 56"/>
                <p:cNvSpPr>
                  <a:spLocks/>
                </p:cNvSpPr>
                <p:nvPr/>
              </p:nvSpPr>
              <p:spPr bwMode="auto">
                <a:xfrm>
                  <a:off x="5054600" y="1733550"/>
                  <a:ext cx="187325" cy="398462"/>
                </a:xfrm>
                <a:custGeom>
                  <a:avLst/>
                  <a:gdLst/>
                  <a:ahLst/>
                  <a:cxnLst>
                    <a:cxn ang="0">
                      <a:pos x="55" y="1"/>
                    </a:cxn>
                    <a:cxn ang="0">
                      <a:pos x="19" y="0"/>
                    </a:cxn>
                    <a:cxn ang="0">
                      <a:pos x="0" y="16"/>
                    </a:cxn>
                    <a:cxn ang="0">
                      <a:pos x="0" y="16"/>
                    </a:cxn>
                    <a:cxn ang="0">
                      <a:pos x="0" y="18"/>
                    </a:cxn>
                    <a:cxn ang="0">
                      <a:pos x="0" y="69"/>
                    </a:cxn>
                    <a:cxn ang="0">
                      <a:pos x="6" y="75"/>
                    </a:cxn>
                    <a:cxn ang="0">
                      <a:pos x="12" y="69"/>
                    </a:cxn>
                    <a:cxn ang="0">
                      <a:pos x="12" y="25"/>
                    </a:cxn>
                    <a:cxn ang="0">
                      <a:pos x="18" y="25"/>
                    </a:cxn>
                    <a:cxn ang="0">
                      <a:pos x="18" y="68"/>
                    </a:cxn>
                    <a:cxn ang="0">
                      <a:pos x="18" y="69"/>
                    </a:cxn>
                    <a:cxn ang="0">
                      <a:pos x="18" y="145"/>
                    </a:cxn>
                    <a:cxn ang="0">
                      <a:pos x="26" y="153"/>
                    </a:cxn>
                    <a:cxn ang="0">
                      <a:pos x="34" y="145"/>
                    </a:cxn>
                    <a:cxn ang="0">
                      <a:pos x="34" y="78"/>
                    </a:cxn>
                    <a:cxn ang="0">
                      <a:pos x="39" y="78"/>
                    </a:cxn>
                    <a:cxn ang="0">
                      <a:pos x="39" y="145"/>
                    </a:cxn>
                    <a:cxn ang="0">
                      <a:pos x="47" y="153"/>
                    </a:cxn>
                    <a:cxn ang="0">
                      <a:pos x="55" y="145"/>
                    </a:cxn>
                    <a:cxn ang="0">
                      <a:pos x="55" y="68"/>
                    </a:cxn>
                    <a:cxn ang="0">
                      <a:pos x="55" y="67"/>
                    </a:cxn>
                    <a:cxn ang="0">
                      <a:pos x="55" y="25"/>
                    </a:cxn>
                    <a:cxn ang="0">
                      <a:pos x="60" y="25"/>
                    </a:cxn>
                    <a:cxn ang="0">
                      <a:pos x="60" y="69"/>
                    </a:cxn>
                    <a:cxn ang="0">
                      <a:pos x="66" y="75"/>
                    </a:cxn>
                    <a:cxn ang="0">
                      <a:pos x="73" y="69"/>
                    </a:cxn>
                    <a:cxn ang="0">
                      <a:pos x="73" y="18"/>
                    </a:cxn>
                    <a:cxn ang="0">
                      <a:pos x="73" y="16"/>
                    </a:cxn>
                    <a:cxn ang="0">
                      <a:pos x="73" y="15"/>
                    </a:cxn>
                    <a:cxn ang="0">
                      <a:pos x="55" y="1"/>
                    </a:cxn>
                  </a:cxnLst>
                  <a:rect l="0" t="0" r="r" b="b"/>
                  <a:pathLst>
                    <a:path w="73" h="153">
                      <a:moveTo>
                        <a:pt x="55" y="1"/>
                      </a:moveTo>
                      <a:cubicBezTo>
                        <a:pt x="19" y="0"/>
                        <a:pt x="19" y="0"/>
                        <a:pt x="19" y="0"/>
                      </a:cubicBezTo>
                      <a:cubicBezTo>
                        <a:pt x="5" y="1"/>
                        <a:pt x="0" y="12"/>
                        <a:pt x="0" y="16"/>
                      </a:cubicBezTo>
                      <a:cubicBezTo>
                        <a:pt x="0" y="16"/>
                        <a:pt x="0" y="16"/>
                        <a:pt x="0" y="16"/>
                      </a:cubicBezTo>
                      <a:cubicBezTo>
                        <a:pt x="0" y="18"/>
                        <a:pt x="0" y="18"/>
                        <a:pt x="0" y="18"/>
                      </a:cubicBezTo>
                      <a:cubicBezTo>
                        <a:pt x="0" y="69"/>
                        <a:pt x="0" y="69"/>
                        <a:pt x="0" y="69"/>
                      </a:cubicBezTo>
                      <a:cubicBezTo>
                        <a:pt x="0" y="73"/>
                        <a:pt x="3" y="75"/>
                        <a:pt x="6" y="75"/>
                      </a:cubicBezTo>
                      <a:cubicBezTo>
                        <a:pt x="10" y="75"/>
                        <a:pt x="12" y="73"/>
                        <a:pt x="12" y="69"/>
                      </a:cubicBezTo>
                      <a:cubicBezTo>
                        <a:pt x="12" y="25"/>
                        <a:pt x="12" y="25"/>
                        <a:pt x="12" y="25"/>
                      </a:cubicBezTo>
                      <a:cubicBezTo>
                        <a:pt x="18" y="25"/>
                        <a:pt x="18" y="25"/>
                        <a:pt x="18" y="25"/>
                      </a:cubicBezTo>
                      <a:cubicBezTo>
                        <a:pt x="18" y="68"/>
                        <a:pt x="18" y="68"/>
                        <a:pt x="18" y="68"/>
                      </a:cubicBezTo>
                      <a:cubicBezTo>
                        <a:pt x="18" y="68"/>
                        <a:pt x="18" y="69"/>
                        <a:pt x="18" y="69"/>
                      </a:cubicBezTo>
                      <a:cubicBezTo>
                        <a:pt x="18" y="145"/>
                        <a:pt x="18" y="145"/>
                        <a:pt x="18" y="145"/>
                      </a:cubicBezTo>
                      <a:cubicBezTo>
                        <a:pt x="18" y="150"/>
                        <a:pt x="21" y="153"/>
                        <a:pt x="26" y="153"/>
                      </a:cubicBezTo>
                      <a:cubicBezTo>
                        <a:pt x="31" y="153"/>
                        <a:pt x="34" y="150"/>
                        <a:pt x="34" y="145"/>
                      </a:cubicBezTo>
                      <a:cubicBezTo>
                        <a:pt x="34" y="78"/>
                        <a:pt x="34" y="78"/>
                        <a:pt x="34" y="78"/>
                      </a:cubicBezTo>
                      <a:cubicBezTo>
                        <a:pt x="39" y="78"/>
                        <a:pt x="39" y="78"/>
                        <a:pt x="39" y="78"/>
                      </a:cubicBezTo>
                      <a:cubicBezTo>
                        <a:pt x="39" y="145"/>
                        <a:pt x="39" y="145"/>
                        <a:pt x="39" y="145"/>
                      </a:cubicBezTo>
                      <a:cubicBezTo>
                        <a:pt x="39" y="150"/>
                        <a:pt x="42" y="153"/>
                        <a:pt x="47" y="153"/>
                      </a:cubicBezTo>
                      <a:cubicBezTo>
                        <a:pt x="52" y="153"/>
                        <a:pt x="55" y="150"/>
                        <a:pt x="55" y="145"/>
                      </a:cubicBezTo>
                      <a:cubicBezTo>
                        <a:pt x="55" y="68"/>
                        <a:pt x="55" y="68"/>
                        <a:pt x="55" y="68"/>
                      </a:cubicBezTo>
                      <a:cubicBezTo>
                        <a:pt x="55" y="67"/>
                        <a:pt x="55" y="67"/>
                        <a:pt x="55" y="67"/>
                      </a:cubicBezTo>
                      <a:cubicBezTo>
                        <a:pt x="55" y="25"/>
                        <a:pt x="55" y="25"/>
                        <a:pt x="55" y="25"/>
                      </a:cubicBezTo>
                      <a:cubicBezTo>
                        <a:pt x="60" y="25"/>
                        <a:pt x="60" y="25"/>
                        <a:pt x="60" y="25"/>
                      </a:cubicBezTo>
                      <a:cubicBezTo>
                        <a:pt x="60" y="69"/>
                        <a:pt x="60" y="69"/>
                        <a:pt x="60" y="69"/>
                      </a:cubicBezTo>
                      <a:cubicBezTo>
                        <a:pt x="60" y="73"/>
                        <a:pt x="63" y="75"/>
                        <a:pt x="66" y="75"/>
                      </a:cubicBezTo>
                      <a:cubicBezTo>
                        <a:pt x="70" y="75"/>
                        <a:pt x="73" y="73"/>
                        <a:pt x="73" y="69"/>
                      </a:cubicBezTo>
                      <a:cubicBezTo>
                        <a:pt x="73" y="18"/>
                        <a:pt x="73" y="18"/>
                        <a:pt x="73" y="18"/>
                      </a:cubicBezTo>
                      <a:cubicBezTo>
                        <a:pt x="73" y="16"/>
                        <a:pt x="73" y="16"/>
                        <a:pt x="73" y="16"/>
                      </a:cubicBezTo>
                      <a:cubicBezTo>
                        <a:pt x="73" y="15"/>
                        <a:pt x="73" y="15"/>
                        <a:pt x="73" y="15"/>
                      </a:cubicBezTo>
                      <a:cubicBezTo>
                        <a:pt x="73" y="10"/>
                        <a:pt x="67" y="1"/>
                        <a:pt x="55" y="1"/>
                      </a:cubicBezTo>
                      <a:close/>
                    </a:path>
                  </a:pathLst>
                </a:custGeom>
                <a:grpFill/>
                <a:ln w="9525">
                  <a:noFill/>
                  <a:round/>
                  <a:headEnd/>
                  <a:tailEnd/>
                </a:ln>
              </p:spPr>
              <p:txBody>
                <a:bodyPr anchor="ctr"/>
                <a:lstStyle/>
                <a:p>
                  <a:pPr algn="ctr"/>
                  <a:endParaRPr/>
                </a:p>
              </p:txBody>
            </p:sp>
            <p:sp>
              <p:nvSpPr>
                <p:cNvPr id="90" name="Oval 57"/>
                <p:cNvSpPr>
                  <a:spLocks/>
                </p:cNvSpPr>
                <p:nvPr/>
              </p:nvSpPr>
              <p:spPr bwMode="auto">
                <a:xfrm>
                  <a:off x="5110163" y="1652588"/>
                  <a:ext cx="74613" cy="76200"/>
                </a:xfrm>
                <a:prstGeom prst="ellipse">
                  <a:avLst/>
                </a:prstGeom>
                <a:grpFill/>
                <a:ln w="9525">
                  <a:noFill/>
                  <a:round/>
                  <a:headEnd/>
                  <a:tailEnd/>
                </a:ln>
              </p:spPr>
              <p:txBody>
                <a:bodyPr anchor="ctr"/>
                <a:lstStyle/>
                <a:p>
                  <a:pPr algn="ctr"/>
                  <a:endParaRPr/>
                </a:p>
              </p:txBody>
            </p:sp>
          </p:grpSp>
          <p:grpSp>
            <p:nvGrpSpPr>
              <p:cNvPr id="80" name="Group 47"/>
              <p:cNvGrpSpPr/>
              <p:nvPr/>
            </p:nvGrpSpPr>
            <p:grpSpPr>
              <a:xfrm>
                <a:off x="7708178" y="1348995"/>
                <a:ext cx="246848" cy="631759"/>
                <a:chOff x="5054600" y="1652588"/>
                <a:chExt cx="187325" cy="479424"/>
              </a:xfrm>
              <a:grpFill/>
            </p:grpSpPr>
            <p:sp>
              <p:nvSpPr>
                <p:cNvPr id="87" name="Freeform: Shape 54"/>
                <p:cNvSpPr>
                  <a:spLocks/>
                </p:cNvSpPr>
                <p:nvPr/>
              </p:nvSpPr>
              <p:spPr bwMode="auto">
                <a:xfrm>
                  <a:off x="5054600" y="1733550"/>
                  <a:ext cx="187325" cy="398462"/>
                </a:xfrm>
                <a:custGeom>
                  <a:avLst/>
                  <a:gdLst/>
                  <a:ahLst/>
                  <a:cxnLst>
                    <a:cxn ang="0">
                      <a:pos x="55" y="1"/>
                    </a:cxn>
                    <a:cxn ang="0">
                      <a:pos x="19" y="0"/>
                    </a:cxn>
                    <a:cxn ang="0">
                      <a:pos x="0" y="16"/>
                    </a:cxn>
                    <a:cxn ang="0">
                      <a:pos x="0" y="16"/>
                    </a:cxn>
                    <a:cxn ang="0">
                      <a:pos x="0" y="18"/>
                    </a:cxn>
                    <a:cxn ang="0">
                      <a:pos x="0" y="69"/>
                    </a:cxn>
                    <a:cxn ang="0">
                      <a:pos x="6" y="75"/>
                    </a:cxn>
                    <a:cxn ang="0">
                      <a:pos x="12" y="69"/>
                    </a:cxn>
                    <a:cxn ang="0">
                      <a:pos x="12" y="25"/>
                    </a:cxn>
                    <a:cxn ang="0">
                      <a:pos x="18" y="25"/>
                    </a:cxn>
                    <a:cxn ang="0">
                      <a:pos x="18" y="68"/>
                    </a:cxn>
                    <a:cxn ang="0">
                      <a:pos x="18" y="69"/>
                    </a:cxn>
                    <a:cxn ang="0">
                      <a:pos x="18" y="145"/>
                    </a:cxn>
                    <a:cxn ang="0">
                      <a:pos x="26" y="153"/>
                    </a:cxn>
                    <a:cxn ang="0">
                      <a:pos x="34" y="145"/>
                    </a:cxn>
                    <a:cxn ang="0">
                      <a:pos x="34" y="78"/>
                    </a:cxn>
                    <a:cxn ang="0">
                      <a:pos x="39" y="78"/>
                    </a:cxn>
                    <a:cxn ang="0">
                      <a:pos x="39" y="145"/>
                    </a:cxn>
                    <a:cxn ang="0">
                      <a:pos x="47" y="153"/>
                    </a:cxn>
                    <a:cxn ang="0">
                      <a:pos x="55" y="145"/>
                    </a:cxn>
                    <a:cxn ang="0">
                      <a:pos x="55" y="68"/>
                    </a:cxn>
                    <a:cxn ang="0">
                      <a:pos x="55" y="67"/>
                    </a:cxn>
                    <a:cxn ang="0">
                      <a:pos x="55" y="25"/>
                    </a:cxn>
                    <a:cxn ang="0">
                      <a:pos x="60" y="25"/>
                    </a:cxn>
                    <a:cxn ang="0">
                      <a:pos x="60" y="69"/>
                    </a:cxn>
                    <a:cxn ang="0">
                      <a:pos x="66" y="75"/>
                    </a:cxn>
                    <a:cxn ang="0">
                      <a:pos x="73" y="69"/>
                    </a:cxn>
                    <a:cxn ang="0">
                      <a:pos x="73" y="18"/>
                    </a:cxn>
                    <a:cxn ang="0">
                      <a:pos x="73" y="16"/>
                    </a:cxn>
                    <a:cxn ang="0">
                      <a:pos x="73" y="15"/>
                    </a:cxn>
                    <a:cxn ang="0">
                      <a:pos x="55" y="1"/>
                    </a:cxn>
                  </a:cxnLst>
                  <a:rect l="0" t="0" r="r" b="b"/>
                  <a:pathLst>
                    <a:path w="73" h="153">
                      <a:moveTo>
                        <a:pt x="55" y="1"/>
                      </a:moveTo>
                      <a:cubicBezTo>
                        <a:pt x="19" y="0"/>
                        <a:pt x="19" y="0"/>
                        <a:pt x="19" y="0"/>
                      </a:cubicBezTo>
                      <a:cubicBezTo>
                        <a:pt x="5" y="1"/>
                        <a:pt x="0" y="12"/>
                        <a:pt x="0" y="16"/>
                      </a:cubicBezTo>
                      <a:cubicBezTo>
                        <a:pt x="0" y="16"/>
                        <a:pt x="0" y="16"/>
                        <a:pt x="0" y="16"/>
                      </a:cubicBezTo>
                      <a:cubicBezTo>
                        <a:pt x="0" y="18"/>
                        <a:pt x="0" y="18"/>
                        <a:pt x="0" y="18"/>
                      </a:cubicBezTo>
                      <a:cubicBezTo>
                        <a:pt x="0" y="69"/>
                        <a:pt x="0" y="69"/>
                        <a:pt x="0" y="69"/>
                      </a:cubicBezTo>
                      <a:cubicBezTo>
                        <a:pt x="0" y="73"/>
                        <a:pt x="3" y="75"/>
                        <a:pt x="6" y="75"/>
                      </a:cubicBezTo>
                      <a:cubicBezTo>
                        <a:pt x="10" y="75"/>
                        <a:pt x="12" y="73"/>
                        <a:pt x="12" y="69"/>
                      </a:cubicBezTo>
                      <a:cubicBezTo>
                        <a:pt x="12" y="25"/>
                        <a:pt x="12" y="25"/>
                        <a:pt x="12" y="25"/>
                      </a:cubicBezTo>
                      <a:cubicBezTo>
                        <a:pt x="18" y="25"/>
                        <a:pt x="18" y="25"/>
                        <a:pt x="18" y="25"/>
                      </a:cubicBezTo>
                      <a:cubicBezTo>
                        <a:pt x="18" y="68"/>
                        <a:pt x="18" y="68"/>
                        <a:pt x="18" y="68"/>
                      </a:cubicBezTo>
                      <a:cubicBezTo>
                        <a:pt x="18" y="68"/>
                        <a:pt x="18" y="69"/>
                        <a:pt x="18" y="69"/>
                      </a:cubicBezTo>
                      <a:cubicBezTo>
                        <a:pt x="18" y="145"/>
                        <a:pt x="18" y="145"/>
                        <a:pt x="18" y="145"/>
                      </a:cubicBezTo>
                      <a:cubicBezTo>
                        <a:pt x="18" y="150"/>
                        <a:pt x="21" y="153"/>
                        <a:pt x="26" y="153"/>
                      </a:cubicBezTo>
                      <a:cubicBezTo>
                        <a:pt x="31" y="153"/>
                        <a:pt x="34" y="150"/>
                        <a:pt x="34" y="145"/>
                      </a:cubicBezTo>
                      <a:cubicBezTo>
                        <a:pt x="34" y="78"/>
                        <a:pt x="34" y="78"/>
                        <a:pt x="34" y="78"/>
                      </a:cubicBezTo>
                      <a:cubicBezTo>
                        <a:pt x="39" y="78"/>
                        <a:pt x="39" y="78"/>
                        <a:pt x="39" y="78"/>
                      </a:cubicBezTo>
                      <a:cubicBezTo>
                        <a:pt x="39" y="145"/>
                        <a:pt x="39" y="145"/>
                        <a:pt x="39" y="145"/>
                      </a:cubicBezTo>
                      <a:cubicBezTo>
                        <a:pt x="39" y="150"/>
                        <a:pt x="42" y="153"/>
                        <a:pt x="47" y="153"/>
                      </a:cubicBezTo>
                      <a:cubicBezTo>
                        <a:pt x="52" y="153"/>
                        <a:pt x="55" y="150"/>
                        <a:pt x="55" y="145"/>
                      </a:cubicBezTo>
                      <a:cubicBezTo>
                        <a:pt x="55" y="68"/>
                        <a:pt x="55" y="68"/>
                        <a:pt x="55" y="68"/>
                      </a:cubicBezTo>
                      <a:cubicBezTo>
                        <a:pt x="55" y="67"/>
                        <a:pt x="55" y="67"/>
                        <a:pt x="55" y="67"/>
                      </a:cubicBezTo>
                      <a:cubicBezTo>
                        <a:pt x="55" y="25"/>
                        <a:pt x="55" y="25"/>
                        <a:pt x="55" y="25"/>
                      </a:cubicBezTo>
                      <a:cubicBezTo>
                        <a:pt x="60" y="25"/>
                        <a:pt x="60" y="25"/>
                        <a:pt x="60" y="25"/>
                      </a:cubicBezTo>
                      <a:cubicBezTo>
                        <a:pt x="60" y="69"/>
                        <a:pt x="60" y="69"/>
                        <a:pt x="60" y="69"/>
                      </a:cubicBezTo>
                      <a:cubicBezTo>
                        <a:pt x="60" y="73"/>
                        <a:pt x="63" y="75"/>
                        <a:pt x="66" y="75"/>
                      </a:cubicBezTo>
                      <a:cubicBezTo>
                        <a:pt x="70" y="75"/>
                        <a:pt x="73" y="73"/>
                        <a:pt x="73" y="69"/>
                      </a:cubicBezTo>
                      <a:cubicBezTo>
                        <a:pt x="73" y="18"/>
                        <a:pt x="73" y="18"/>
                        <a:pt x="73" y="18"/>
                      </a:cubicBezTo>
                      <a:cubicBezTo>
                        <a:pt x="73" y="16"/>
                        <a:pt x="73" y="16"/>
                        <a:pt x="73" y="16"/>
                      </a:cubicBezTo>
                      <a:cubicBezTo>
                        <a:pt x="73" y="15"/>
                        <a:pt x="73" y="15"/>
                        <a:pt x="73" y="15"/>
                      </a:cubicBezTo>
                      <a:cubicBezTo>
                        <a:pt x="73" y="10"/>
                        <a:pt x="67" y="1"/>
                        <a:pt x="55" y="1"/>
                      </a:cubicBezTo>
                      <a:close/>
                    </a:path>
                  </a:pathLst>
                </a:custGeom>
                <a:grpFill/>
                <a:ln w="9525">
                  <a:noFill/>
                  <a:round/>
                  <a:headEnd/>
                  <a:tailEnd/>
                </a:ln>
              </p:spPr>
              <p:txBody>
                <a:bodyPr anchor="ctr"/>
                <a:lstStyle/>
                <a:p>
                  <a:pPr algn="ctr"/>
                  <a:endParaRPr/>
                </a:p>
              </p:txBody>
            </p:sp>
            <p:sp>
              <p:nvSpPr>
                <p:cNvPr id="88" name="Oval 55"/>
                <p:cNvSpPr>
                  <a:spLocks/>
                </p:cNvSpPr>
                <p:nvPr/>
              </p:nvSpPr>
              <p:spPr bwMode="auto">
                <a:xfrm>
                  <a:off x="5110163" y="1652588"/>
                  <a:ext cx="74613" cy="76200"/>
                </a:xfrm>
                <a:prstGeom prst="ellipse">
                  <a:avLst/>
                </a:prstGeom>
                <a:grpFill/>
                <a:ln w="9525">
                  <a:noFill/>
                  <a:round/>
                  <a:headEnd/>
                  <a:tailEnd/>
                </a:ln>
              </p:spPr>
              <p:txBody>
                <a:bodyPr anchor="ctr"/>
                <a:lstStyle/>
                <a:p>
                  <a:pPr algn="ctr"/>
                  <a:endParaRPr/>
                </a:p>
              </p:txBody>
            </p:sp>
          </p:grpSp>
          <p:grpSp>
            <p:nvGrpSpPr>
              <p:cNvPr id="81" name="Group 48"/>
              <p:cNvGrpSpPr/>
              <p:nvPr/>
            </p:nvGrpSpPr>
            <p:grpSpPr>
              <a:xfrm>
                <a:off x="7288477" y="1348995"/>
                <a:ext cx="246848" cy="631759"/>
                <a:chOff x="5054600" y="1652588"/>
                <a:chExt cx="187325" cy="479424"/>
              </a:xfrm>
              <a:grpFill/>
            </p:grpSpPr>
            <p:sp>
              <p:nvSpPr>
                <p:cNvPr id="85" name="Freeform: Shape 52"/>
                <p:cNvSpPr>
                  <a:spLocks/>
                </p:cNvSpPr>
                <p:nvPr/>
              </p:nvSpPr>
              <p:spPr bwMode="auto">
                <a:xfrm>
                  <a:off x="5054600" y="1733550"/>
                  <a:ext cx="187325" cy="398462"/>
                </a:xfrm>
                <a:custGeom>
                  <a:avLst/>
                  <a:gdLst/>
                  <a:ahLst/>
                  <a:cxnLst>
                    <a:cxn ang="0">
                      <a:pos x="55" y="1"/>
                    </a:cxn>
                    <a:cxn ang="0">
                      <a:pos x="19" y="0"/>
                    </a:cxn>
                    <a:cxn ang="0">
                      <a:pos x="0" y="16"/>
                    </a:cxn>
                    <a:cxn ang="0">
                      <a:pos x="0" y="16"/>
                    </a:cxn>
                    <a:cxn ang="0">
                      <a:pos x="0" y="18"/>
                    </a:cxn>
                    <a:cxn ang="0">
                      <a:pos x="0" y="69"/>
                    </a:cxn>
                    <a:cxn ang="0">
                      <a:pos x="6" y="75"/>
                    </a:cxn>
                    <a:cxn ang="0">
                      <a:pos x="12" y="69"/>
                    </a:cxn>
                    <a:cxn ang="0">
                      <a:pos x="12" y="25"/>
                    </a:cxn>
                    <a:cxn ang="0">
                      <a:pos x="18" y="25"/>
                    </a:cxn>
                    <a:cxn ang="0">
                      <a:pos x="18" y="68"/>
                    </a:cxn>
                    <a:cxn ang="0">
                      <a:pos x="18" y="69"/>
                    </a:cxn>
                    <a:cxn ang="0">
                      <a:pos x="18" y="145"/>
                    </a:cxn>
                    <a:cxn ang="0">
                      <a:pos x="26" y="153"/>
                    </a:cxn>
                    <a:cxn ang="0">
                      <a:pos x="34" y="145"/>
                    </a:cxn>
                    <a:cxn ang="0">
                      <a:pos x="34" y="78"/>
                    </a:cxn>
                    <a:cxn ang="0">
                      <a:pos x="39" y="78"/>
                    </a:cxn>
                    <a:cxn ang="0">
                      <a:pos x="39" y="145"/>
                    </a:cxn>
                    <a:cxn ang="0">
                      <a:pos x="47" y="153"/>
                    </a:cxn>
                    <a:cxn ang="0">
                      <a:pos x="55" y="145"/>
                    </a:cxn>
                    <a:cxn ang="0">
                      <a:pos x="55" y="68"/>
                    </a:cxn>
                    <a:cxn ang="0">
                      <a:pos x="55" y="67"/>
                    </a:cxn>
                    <a:cxn ang="0">
                      <a:pos x="55" y="25"/>
                    </a:cxn>
                    <a:cxn ang="0">
                      <a:pos x="60" y="25"/>
                    </a:cxn>
                    <a:cxn ang="0">
                      <a:pos x="60" y="69"/>
                    </a:cxn>
                    <a:cxn ang="0">
                      <a:pos x="66" y="75"/>
                    </a:cxn>
                    <a:cxn ang="0">
                      <a:pos x="73" y="69"/>
                    </a:cxn>
                    <a:cxn ang="0">
                      <a:pos x="73" y="18"/>
                    </a:cxn>
                    <a:cxn ang="0">
                      <a:pos x="73" y="16"/>
                    </a:cxn>
                    <a:cxn ang="0">
                      <a:pos x="73" y="15"/>
                    </a:cxn>
                    <a:cxn ang="0">
                      <a:pos x="55" y="1"/>
                    </a:cxn>
                  </a:cxnLst>
                  <a:rect l="0" t="0" r="r" b="b"/>
                  <a:pathLst>
                    <a:path w="73" h="153">
                      <a:moveTo>
                        <a:pt x="55" y="1"/>
                      </a:moveTo>
                      <a:cubicBezTo>
                        <a:pt x="19" y="0"/>
                        <a:pt x="19" y="0"/>
                        <a:pt x="19" y="0"/>
                      </a:cubicBezTo>
                      <a:cubicBezTo>
                        <a:pt x="5" y="1"/>
                        <a:pt x="0" y="12"/>
                        <a:pt x="0" y="16"/>
                      </a:cubicBezTo>
                      <a:cubicBezTo>
                        <a:pt x="0" y="16"/>
                        <a:pt x="0" y="16"/>
                        <a:pt x="0" y="16"/>
                      </a:cubicBezTo>
                      <a:cubicBezTo>
                        <a:pt x="0" y="18"/>
                        <a:pt x="0" y="18"/>
                        <a:pt x="0" y="18"/>
                      </a:cubicBezTo>
                      <a:cubicBezTo>
                        <a:pt x="0" y="69"/>
                        <a:pt x="0" y="69"/>
                        <a:pt x="0" y="69"/>
                      </a:cubicBezTo>
                      <a:cubicBezTo>
                        <a:pt x="0" y="73"/>
                        <a:pt x="3" y="75"/>
                        <a:pt x="6" y="75"/>
                      </a:cubicBezTo>
                      <a:cubicBezTo>
                        <a:pt x="10" y="75"/>
                        <a:pt x="12" y="73"/>
                        <a:pt x="12" y="69"/>
                      </a:cubicBezTo>
                      <a:cubicBezTo>
                        <a:pt x="12" y="25"/>
                        <a:pt x="12" y="25"/>
                        <a:pt x="12" y="25"/>
                      </a:cubicBezTo>
                      <a:cubicBezTo>
                        <a:pt x="18" y="25"/>
                        <a:pt x="18" y="25"/>
                        <a:pt x="18" y="25"/>
                      </a:cubicBezTo>
                      <a:cubicBezTo>
                        <a:pt x="18" y="68"/>
                        <a:pt x="18" y="68"/>
                        <a:pt x="18" y="68"/>
                      </a:cubicBezTo>
                      <a:cubicBezTo>
                        <a:pt x="18" y="68"/>
                        <a:pt x="18" y="69"/>
                        <a:pt x="18" y="69"/>
                      </a:cubicBezTo>
                      <a:cubicBezTo>
                        <a:pt x="18" y="145"/>
                        <a:pt x="18" y="145"/>
                        <a:pt x="18" y="145"/>
                      </a:cubicBezTo>
                      <a:cubicBezTo>
                        <a:pt x="18" y="150"/>
                        <a:pt x="21" y="153"/>
                        <a:pt x="26" y="153"/>
                      </a:cubicBezTo>
                      <a:cubicBezTo>
                        <a:pt x="31" y="153"/>
                        <a:pt x="34" y="150"/>
                        <a:pt x="34" y="145"/>
                      </a:cubicBezTo>
                      <a:cubicBezTo>
                        <a:pt x="34" y="78"/>
                        <a:pt x="34" y="78"/>
                        <a:pt x="34" y="78"/>
                      </a:cubicBezTo>
                      <a:cubicBezTo>
                        <a:pt x="39" y="78"/>
                        <a:pt x="39" y="78"/>
                        <a:pt x="39" y="78"/>
                      </a:cubicBezTo>
                      <a:cubicBezTo>
                        <a:pt x="39" y="145"/>
                        <a:pt x="39" y="145"/>
                        <a:pt x="39" y="145"/>
                      </a:cubicBezTo>
                      <a:cubicBezTo>
                        <a:pt x="39" y="150"/>
                        <a:pt x="42" y="153"/>
                        <a:pt x="47" y="153"/>
                      </a:cubicBezTo>
                      <a:cubicBezTo>
                        <a:pt x="52" y="153"/>
                        <a:pt x="55" y="150"/>
                        <a:pt x="55" y="145"/>
                      </a:cubicBezTo>
                      <a:cubicBezTo>
                        <a:pt x="55" y="68"/>
                        <a:pt x="55" y="68"/>
                        <a:pt x="55" y="68"/>
                      </a:cubicBezTo>
                      <a:cubicBezTo>
                        <a:pt x="55" y="67"/>
                        <a:pt x="55" y="67"/>
                        <a:pt x="55" y="67"/>
                      </a:cubicBezTo>
                      <a:cubicBezTo>
                        <a:pt x="55" y="25"/>
                        <a:pt x="55" y="25"/>
                        <a:pt x="55" y="25"/>
                      </a:cubicBezTo>
                      <a:cubicBezTo>
                        <a:pt x="60" y="25"/>
                        <a:pt x="60" y="25"/>
                        <a:pt x="60" y="25"/>
                      </a:cubicBezTo>
                      <a:cubicBezTo>
                        <a:pt x="60" y="69"/>
                        <a:pt x="60" y="69"/>
                        <a:pt x="60" y="69"/>
                      </a:cubicBezTo>
                      <a:cubicBezTo>
                        <a:pt x="60" y="73"/>
                        <a:pt x="63" y="75"/>
                        <a:pt x="66" y="75"/>
                      </a:cubicBezTo>
                      <a:cubicBezTo>
                        <a:pt x="70" y="75"/>
                        <a:pt x="73" y="73"/>
                        <a:pt x="73" y="69"/>
                      </a:cubicBezTo>
                      <a:cubicBezTo>
                        <a:pt x="73" y="18"/>
                        <a:pt x="73" y="18"/>
                        <a:pt x="73" y="18"/>
                      </a:cubicBezTo>
                      <a:cubicBezTo>
                        <a:pt x="73" y="16"/>
                        <a:pt x="73" y="16"/>
                        <a:pt x="73" y="16"/>
                      </a:cubicBezTo>
                      <a:cubicBezTo>
                        <a:pt x="73" y="15"/>
                        <a:pt x="73" y="15"/>
                        <a:pt x="73" y="15"/>
                      </a:cubicBezTo>
                      <a:cubicBezTo>
                        <a:pt x="73" y="10"/>
                        <a:pt x="67" y="1"/>
                        <a:pt x="55" y="1"/>
                      </a:cubicBezTo>
                      <a:close/>
                    </a:path>
                  </a:pathLst>
                </a:custGeom>
                <a:grpFill/>
                <a:ln w="9525">
                  <a:noFill/>
                  <a:round/>
                  <a:headEnd/>
                  <a:tailEnd/>
                </a:ln>
              </p:spPr>
              <p:txBody>
                <a:bodyPr anchor="ctr"/>
                <a:lstStyle/>
                <a:p>
                  <a:pPr algn="ctr"/>
                  <a:endParaRPr/>
                </a:p>
              </p:txBody>
            </p:sp>
            <p:sp>
              <p:nvSpPr>
                <p:cNvPr id="86" name="Oval 53"/>
                <p:cNvSpPr>
                  <a:spLocks/>
                </p:cNvSpPr>
                <p:nvPr/>
              </p:nvSpPr>
              <p:spPr bwMode="auto">
                <a:xfrm>
                  <a:off x="5110163" y="1652588"/>
                  <a:ext cx="74613" cy="76200"/>
                </a:xfrm>
                <a:prstGeom prst="ellipse">
                  <a:avLst/>
                </a:prstGeom>
                <a:grpFill/>
                <a:ln w="9525">
                  <a:noFill/>
                  <a:round/>
                  <a:headEnd/>
                  <a:tailEnd/>
                </a:ln>
              </p:spPr>
              <p:txBody>
                <a:bodyPr anchor="ctr"/>
                <a:lstStyle/>
                <a:p>
                  <a:pPr algn="ctr"/>
                  <a:endParaRPr/>
                </a:p>
              </p:txBody>
            </p:sp>
          </p:grpSp>
          <p:grpSp>
            <p:nvGrpSpPr>
              <p:cNvPr id="82" name="Group 49"/>
              <p:cNvGrpSpPr/>
              <p:nvPr/>
            </p:nvGrpSpPr>
            <p:grpSpPr>
              <a:xfrm>
                <a:off x="6901680" y="1348995"/>
                <a:ext cx="246848" cy="631759"/>
                <a:chOff x="5054600" y="1652588"/>
                <a:chExt cx="187325" cy="479424"/>
              </a:xfrm>
              <a:grpFill/>
            </p:grpSpPr>
            <p:sp>
              <p:nvSpPr>
                <p:cNvPr id="83" name="Freeform: Shape 50"/>
                <p:cNvSpPr>
                  <a:spLocks/>
                </p:cNvSpPr>
                <p:nvPr/>
              </p:nvSpPr>
              <p:spPr bwMode="auto">
                <a:xfrm>
                  <a:off x="5054600" y="1733550"/>
                  <a:ext cx="187325" cy="398462"/>
                </a:xfrm>
                <a:custGeom>
                  <a:avLst/>
                  <a:gdLst/>
                  <a:ahLst/>
                  <a:cxnLst>
                    <a:cxn ang="0">
                      <a:pos x="55" y="1"/>
                    </a:cxn>
                    <a:cxn ang="0">
                      <a:pos x="19" y="0"/>
                    </a:cxn>
                    <a:cxn ang="0">
                      <a:pos x="0" y="16"/>
                    </a:cxn>
                    <a:cxn ang="0">
                      <a:pos x="0" y="16"/>
                    </a:cxn>
                    <a:cxn ang="0">
                      <a:pos x="0" y="18"/>
                    </a:cxn>
                    <a:cxn ang="0">
                      <a:pos x="0" y="69"/>
                    </a:cxn>
                    <a:cxn ang="0">
                      <a:pos x="6" y="75"/>
                    </a:cxn>
                    <a:cxn ang="0">
                      <a:pos x="12" y="69"/>
                    </a:cxn>
                    <a:cxn ang="0">
                      <a:pos x="12" y="25"/>
                    </a:cxn>
                    <a:cxn ang="0">
                      <a:pos x="18" y="25"/>
                    </a:cxn>
                    <a:cxn ang="0">
                      <a:pos x="18" y="68"/>
                    </a:cxn>
                    <a:cxn ang="0">
                      <a:pos x="18" y="69"/>
                    </a:cxn>
                    <a:cxn ang="0">
                      <a:pos x="18" y="145"/>
                    </a:cxn>
                    <a:cxn ang="0">
                      <a:pos x="26" y="153"/>
                    </a:cxn>
                    <a:cxn ang="0">
                      <a:pos x="34" y="145"/>
                    </a:cxn>
                    <a:cxn ang="0">
                      <a:pos x="34" y="78"/>
                    </a:cxn>
                    <a:cxn ang="0">
                      <a:pos x="39" y="78"/>
                    </a:cxn>
                    <a:cxn ang="0">
                      <a:pos x="39" y="145"/>
                    </a:cxn>
                    <a:cxn ang="0">
                      <a:pos x="47" y="153"/>
                    </a:cxn>
                    <a:cxn ang="0">
                      <a:pos x="55" y="145"/>
                    </a:cxn>
                    <a:cxn ang="0">
                      <a:pos x="55" y="68"/>
                    </a:cxn>
                    <a:cxn ang="0">
                      <a:pos x="55" y="67"/>
                    </a:cxn>
                    <a:cxn ang="0">
                      <a:pos x="55" y="25"/>
                    </a:cxn>
                    <a:cxn ang="0">
                      <a:pos x="60" y="25"/>
                    </a:cxn>
                    <a:cxn ang="0">
                      <a:pos x="60" y="69"/>
                    </a:cxn>
                    <a:cxn ang="0">
                      <a:pos x="66" y="75"/>
                    </a:cxn>
                    <a:cxn ang="0">
                      <a:pos x="73" y="69"/>
                    </a:cxn>
                    <a:cxn ang="0">
                      <a:pos x="73" y="18"/>
                    </a:cxn>
                    <a:cxn ang="0">
                      <a:pos x="73" y="16"/>
                    </a:cxn>
                    <a:cxn ang="0">
                      <a:pos x="73" y="15"/>
                    </a:cxn>
                    <a:cxn ang="0">
                      <a:pos x="55" y="1"/>
                    </a:cxn>
                  </a:cxnLst>
                  <a:rect l="0" t="0" r="r" b="b"/>
                  <a:pathLst>
                    <a:path w="73" h="153">
                      <a:moveTo>
                        <a:pt x="55" y="1"/>
                      </a:moveTo>
                      <a:cubicBezTo>
                        <a:pt x="19" y="0"/>
                        <a:pt x="19" y="0"/>
                        <a:pt x="19" y="0"/>
                      </a:cubicBezTo>
                      <a:cubicBezTo>
                        <a:pt x="5" y="1"/>
                        <a:pt x="0" y="12"/>
                        <a:pt x="0" y="16"/>
                      </a:cubicBezTo>
                      <a:cubicBezTo>
                        <a:pt x="0" y="16"/>
                        <a:pt x="0" y="16"/>
                        <a:pt x="0" y="16"/>
                      </a:cubicBezTo>
                      <a:cubicBezTo>
                        <a:pt x="0" y="18"/>
                        <a:pt x="0" y="18"/>
                        <a:pt x="0" y="18"/>
                      </a:cubicBezTo>
                      <a:cubicBezTo>
                        <a:pt x="0" y="69"/>
                        <a:pt x="0" y="69"/>
                        <a:pt x="0" y="69"/>
                      </a:cubicBezTo>
                      <a:cubicBezTo>
                        <a:pt x="0" y="73"/>
                        <a:pt x="3" y="75"/>
                        <a:pt x="6" y="75"/>
                      </a:cubicBezTo>
                      <a:cubicBezTo>
                        <a:pt x="10" y="75"/>
                        <a:pt x="12" y="73"/>
                        <a:pt x="12" y="69"/>
                      </a:cubicBezTo>
                      <a:cubicBezTo>
                        <a:pt x="12" y="25"/>
                        <a:pt x="12" y="25"/>
                        <a:pt x="12" y="25"/>
                      </a:cubicBezTo>
                      <a:cubicBezTo>
                        <a:pt x="18" y="25"/>
                        <a:pt x="18" y="25"/>
                        <a:pt x="18" y="25"/>
                      </a:cubicBezTo>
                      <a:cubicBezTo>
                        <a:pt x="18" y="68"/>
                        <a:pt x="18" y="68"/>
                        <a:pt x="18" y="68"/>
                      </a:cubicBezTo>
                      <a:cubicBezTo>
                        <a:pt x="18" y="68"/>
                        <a:pt x="18" y="69"/>
                        <a:pt x="18" y="69"/>
                      </a:cubicBezTo>
                      <a:cubicBezTo>
                        <a:pt x="18" y="145"/>
                        <a:pt x="18" y="145"/>
                        <a:pt x="18" y="145"/>
                      </a:cubicBezTo>
                      <a:cubicBezTo>
                        <a:pt x="18" y="150"/>
                        <a:pt x="21" y="153"/>
                        <a:pt x="26" y="153"/>
                      </a:cubicBezTo>
                      <a:cubicBezTo>
                        <a:pt x="31" y="153"/>
                        <a:pt x="34" y="150"/>
                        <a:pt x="34" y="145"/>
                      </a:cubicBezTo>
                      <a:cubicBezTo>
                        <a:pt x="34" y="78"/>
                        <a:pt x="34" y="78"/>
                        <a:pt x="34" y="78"/>
                      </a:cubicBezTo>
                      <a:cubicBezTo>
                        <a:pt x="39" y="78"/>
                        <a:pt x="39" y="78"/>
                        <a:pt x="39" y="78"/>
                      </a:cubicBezTo>
                      <a:cubicBezTo>
                        <a:pt x="39" y="145"/>
                        <a:pt x="39" y="145"/>
                        <a:pt x="39" y="145"/>
                      </a:cubicBezTo>
                      <a:cubicBezTo>
                        <a:pt x="39" y="150"/>
                        <a:pt x="42" y="153"/>
                        <a:pt x="47" y="153"/>
                      </a:cubicBezTo>
                      <a:cubicBezTo>
                        <a:pt x="52" y="153"/>
                        <a:pt x="55" y="150"/>
                        <a:pt x="55" y="145"/>
                      </a:cubicBezTo>
                      <a:cubicBezTo>
                        <a:pt x="55" y="68"/>
                        <a:pt x="55" y="68"/>
                        <a:pt x="55" y="68"/>
                      </a:cubicBezTo>
                      <a:cubicBezTo>
                        <a:pt x="55" y="67"/>
                        <a:pt x="55" y="67"/>
                        <a:pt x="55" y="67"/>
                      </a:cubicBezTo>
                      <a:cubicBezTo>
                        <a:pt x="55" y="25"/>
                        <a:pt x="55" y="25"/>
                        <a:pt x="55" y="25"/>
                      </a:cubicBezTo>
                      <a:cubicBezTo>
                        <a:pt x="60" y="25"/>
                        <a:pt x="60" y="25"/>
                        <a:pt x="60" y="25"/>
                      </a:cubicBezTo>
                      <a:cubicBezTo>
                        <a:pt x="60" y="69"/>
                        <a:pt x="60" y="69"/>
                        <a:pt x="60" y="69"/>
                      </a:cubicBezTo>
                      <a:cubicBezTo>
                        <a:pt x="60" y="73"/>
                        <a:pt x="63" y="75"/>
                        <a:pt x="66" y="75"/>
                      </a:cubicBezTo>
                      <a:cubicBezTo>
                        <a:pt x="70" y="75"/>
                        <a:pt x="73" y="73"/>
                        <a:pt x="73" y="69"/>
                      </a:cubicBezTo>
                      <a:cubicBezTo>
                        <a:pt x="73" y="18"/>
                        <a:pt x="73" y="18"/>
                        <a:pt x="73" y="18"/>
                      </a:cubicBezTo>
                      <a:cubicBezTo>
                        <a:pt x="73" y="16"/>
                        <a:pt x="73" y="16"/>
                        <a:pt x="73" y="16"/>
                      </a:cubicBezTo>
                      <a:cubicBezTo>
                        <a:pt x="73" y="15"/>
                        <a:pt x="73" y="15"/>
                        <a:pt x="73" y="15"/>
                      </a:cubicBezTo>
                      <a:cubicBezTo>
                        <a:pt x="73" y="10"/>
                        <a:pt x="67" y="1"/>
                        <a:pt x="55" y="1"/>
                      </a:cubicBezTo>
                      <a:close/>
                    </a:path>
                  </a:pathLst>
                </a:custGeom>
                <a:grpFill/>
                <a:ln w="9525">
                  <a:noFill/>
                  <a:round/>
                  <a:headEnd/>
                  <a:tailEnd/>
                </a:ln>
              </p:spPr>
              <p:txBody>
                <a:bodyPr anchor="ctr"/>
                <a:lstStyle/>
                <a:p>
                  <a:pPr algn="ctr"/>
                  <a:endParaRPr/>
                </a:p>
              </p:txBody>
            </p:sp>
            <p:sp>
              <p:nvSpPr>
                <p:cNvPr id="84" name="Oval 51"/>
                <p:cNvSpPr>
                  <a:spLocks/>
                </p:cNvSpPr>
                <p:nvPr/>
              </p:nvSpPr>
              <p:spPr bwMode="auto">
                <a:xfrm>
                  <a:off x="5110163" y="1652588"/>
                  <a:ext cx="74613" cy="76200"/>
                </a:xfrm>
                <a:prstGeom prst="ellipse">
                  <a:avLst/>
                </a:prstGeom>
                <a:grpFill/>
                <a:ln w="9525">
                  <a:noFill/>
                  <a:round/>
                  <a:headEnd/>
                  <a:tailEnd/>
                </a:ln>
              </p:spPr>
              <p:txBody>
                <a:bodyPr anchor="ctr"/>
                <a:lstStyle/>
                <a:p>
                  <a:pPr algn="ctr"/>
                  <a:endParaRPr/>
                </a:p>
              </p:txBody>
            </p:sp>
          </p:grpSp>
        </p:grpSp>
      </p:grpSp>
      <p:grpSp>
        <p:nvGrpSpPr>
          <p:cNvPr id="115" name="组合 114"/>
          <p:cNvGrpSpPr/>
          <p:nvPr/>
        </p:nvGrpSpPr>
        <p:grpSpPr>
          <a:xfrm>
            <a:off x="5944163" y="4555429"/>
            <a:ext cx="4785735" cy="918357"/>
            <a:chOff x="5944163" y="4555429"/>
            <a:chExt cx="4785735" cy="918357"/>
          </a:xfrm>
        </p:grpSpPr>
        <p:sp>
          <p:nvSpPr>
            <p:cNvPr id="14" name="Rectangle: Rounded Corners 41"/>
            <p:cNvSpPr/>
            <p:nvPr/>
          </p:nvSpPr>
          <p:spPr>
            <a:xfrm>
              <a:off x="5944163" y="4555429"/>
              <a:ext cx="4785735" cy="918357"/>
            </a:xfrm>
            <a:prstGeom prst="roundRect">
              <a:avLst>
                <a:gd name="adj" fmla="val 687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17" name="TextBox 44"/>
            <p:cNvSpPr txBox="1"/>
            <p:nvPr/>
          </p:nvSpPr>
          <p:spPr>
            <a:xfrm>
              <a:off x="6306378" y="4733458"/>
              <a:ext cx="719749" cy="430887"/>
            </a:xfrm>
            <a:prstGeom prst="rect">
              <a:avLst/>
            </a:prstGeom>
            <a:noFill/>
          </p:spPr>
          <p:txBody>
            <a:bodyPr wrap="none" lIns="0" tIns="0" rIns="0" bIns="0">
              <a:normAutofit/>
            </a:bodyPr>
            <a:lstStyle/>
            <a:p>
              <a:pPr algn="ctr"/>
              <a:r>
                <a:rPr lang="en-US" sz="2800" b="1" dirty="0">
                  <a:solidFill>
                    <a:schemeClr val="bg1"/>
                  </a:solidFill>
                </a:rPr>
                <a:t>65%</a:t>
              </a:r>
            </a:p>
          </p:txBody>
        </p:sp>
        <p:grpSp>
          <p:nvGrpSpPr>
            <p:cNvPr id="19" name="Group 58"/>
            <p:cNvGrpSpPr/>
            <p:nvPr/>
          </p:nvGrpSpPr>
          <p:grpSpPr>
            <a:xfrm>
              <a:off x="7385136" y="4712523"/>
              <a:ext cx="1416722" cy="601295"/>
              <a:chOff x="6881548" y="2111437"/>
              <a:chExt cx="1456935" cy="618364"/>
            </a:xfrm>
            <a:solidFill>
              <a:schemeClr val="bg1"/>
            </a:solidFill>
          </p:grpSpPr>
          <p:grpSp>
            <p:nvGrpSpPr>
              <p:cNvPr id="53" name="Group 59"/>
              <p:cNvGrpSpPr/>
              <p:nvPr/>
            </p:nvGrpSpPr>
            <p:grpSpPr>
              <a:xfrm>
                <a:off x="6881548" y="2111437"/>
                <a:ext cx="288034" cy="618364"/>
                <a:chOff x="6213475" y="1668463"/>
                <a:chExt cx="227013" cy="487362"/>
              </a:xfrm>
              <a:grpFill/>
            </p:grpSpPr>
            <p:sp>
              <p:nvSpPr>
                <p:cNvPr id="63" name="Oval 69"/>
                <p:cNvSpPr>
                  <a:spLocks/>
                </p:cNvSpPr>
                <p:nvPr/>
              </p:nvSpPr>
              <p:spPr bwMode="auto">
                <a:xfrm>
                  <a:off x="6291263" y="1668463"/>
                  <a:ext cx="73025" cy="73025"/>
                </a:xfrm>
                <a:prstGeom prst="ellipse">
                  <a:avLst/>
                </a:prstGeom>
                <a:grpFill/>
                <a:ln w="9525">
                  <a:noFill/>
                  <a:round/>
                  <a:headEnd/>
                  <a:tailEnd/>
                </a:ln>
              </p:spPr>
              <p:txBody>
                <a:bodyPr anchor="ctr"/>
                <a:lstStyle/>
                <a:p>
                  <a:pPr algn="ctr"/>
                  <a:endParaRPr/>
                </a:p>
              </p:txBody>
            </p:sp>
            <p:sp>
              <p:nvSpPr>
                <p:cNvPr id="64" name="Freeform: Shape 70"/>
                <p:cNvSpPr>
                  <a:spLocks/>
                </p:cNvSpPr>
                <p:nvPr/>
              </p:nvSpPr>
              <p:spPr bwMode="auto">
                <a:xfrm>
                  <a:off x="6213475" y="1757363"/>
                  <a:ext cx="227013" cy="398462"/>
                </a:xfrm>
                <a:custGeom>
                  <a:avLst/>
                  <a:gdLst/>
                  <a:ahLst/>
                  <a:cxnLst>
                    <a:cxn ang="0">
                      <a:pos x="87" y="56"/>
                    </a:cxn>
                    <a:cxn ang="0">
                      <a:pos x="71" y="9"/>
                    </a:cxn>
                    <a:cxn ang="0">
                      <a:pos x="61" y="0"/>
                    </a:cxn>
                    <a:cxn ang="0">
                      <a:pos x="26" y="0"/>
                    </a:cxn>
                    <a:cxn ang="0">
                      <a:pos x="18" y="4"/>
                    </a:cxn>
                    <a:cxn ang="0">
                      <a:pos x="17" y="6"/>
                    </a:cxn>
                    <a:cxn ang="0">
                      <a:pos x="17" y="6"/>
                    </a:cxn>
                    <a:cxn ang="0">
                      <a:pos x="16" y="7"/>
                    </a:cxn>
                    <a:cxn ang="0">
                      <a:pos x="1" y="56"/>
                    </a:cxn>
                    <a:cxn ang="0">
                      <a:pos x="5" y="64"/>
                    </a:cxn>
                    <a:cxn ang="0">
                      <a:pos x="13" y="60"/>
                    </a:cxn>
                    <a:cxn ang="0">
                      <a:pos x="25" y="21"/>
                    </a:cxn>
                    <a:cxn ang="0">
                      <a:pos x="26" y="21"/>
                    </a:cxn>
                    <a:cxn ang="0">
                      <a:pos x="27" y="21"/>
                    </a:cxn>
                    <a:cxn ang="0">
                      <a:pos x="9" y="91"/>
                    </a:cxn>
                    <a:cxn ang="0">
                      <a:pos x="28" y="91"/>
                    </a:cxn>
                    <a:cxn ang="0">
                      <a:pos x="28" y="146"/>
                    </a:cxn>
                    <a:cxn ang="0">
                      <a:pos x="35" y="153"/>
                    </a:cxn>
                    <a:cxn ang="0">
                      <a:pos x="42" y="146"/>
                    </a:cxn>
                    <a:cxn ang="0">
                      <a:pos x="42" y="91"/>
                    </a:cxn>
                    <a:cxn ang="0">
                      <a:pos x="46" y="91"/>
                    </a:cxn>
                    <a:cxn ang="0">
                      <a:pos x="46" y="146"/>
                    </a:cxn>
                    <a:cxn ang="0">
                      <a:pos x="54" y="153"/>
                    </a:cxn>
                    <a:cxn ang="0">
                      <a:pos x="61" y="146"/>
                    </a:cxn>
                    <a:cxn ang="0">
                      <a:pos x="61" y="91"/>
                    </a:cxn>
                    <a:cxn ang="0">
                      <a:pos x="80" y="91"/>
                    </a:cxn>
                    <a:cxn ang="0">
                      <a:pos x="60" y="21"/>
                    </a:cxn>
                    <a:cxn ang="0">
                      <a:pos x="61" y="21"/>
                    </a:cxn>
                    <a:cxn ang="0">
                      <a:pos x="62" y="21"/>
                    </a:cxn>
                    <a:cxn ang="0">
                      <a:pos x="75" y="60"/>
                    </a:cxn>
                    <a:cxn ang="0">
                      <a:pos x="83" y="64"/>
                    </a:cxn>
                    <a:cxn ang="0">
                      <a:pos x="87" y="56"/>
                    </a:cxn>
                  </a:cxnLst>
                  <a:rect l="0" t="0" r="r" b="b"/>
                  <a:pathLst>
                    <a:path w="88" h="153">
                      <a:moveTo>
                        <a:pt x="87" y="56"/>
                      </a:moveTo>
                      <a:cubicBezTo>
                        <a:pt x="71" y="9"/>
                        <a:pt x="71" y="9"/>
                        <a:pt x="71" y="9"/>
                      </a:cubicBezTo>
                      <a:cubicBezTo>
                        <a:pt x="71" y="4"/>
                        <a:pt x="67" y="0"/>
                        <a:pt x="61" y="0"/>
                      </a:cubicBezTo>
                      <a:cubicBezTo>
                        <a:pt x="26" y="0"/>
                        <a:pt x="26" y="0"/>
                        <a:pt x="26" y="0"/>
                      </a:cubicBezTo>
                      <a:cubicBezTo>
                        <a:pt x="23" y="0"/>
                        <a:pt x="19" y="1"/>
                        <a:pt x="18" y="4"/>
                      </a:cubicBezTo>
                      <a:cubicBezTo>
                        <a:pt x="17" y="5"/>
                        <a:pt x="17" y="5"/>
                        <a:pt x="17" y="6"/>
                      </a:cubicBezTo>
                      <a:cubicBezTo>
                        <a:pt x="17" y="6"/>
                        <a:pt x="17" y="6"/>
                        <a:pt x="17" y="6"/>
                      </a:cubicBezTo>
                      <a:cubicBezTo>
                        <a:pt x="17" y="7"/>
                        <a:pt x="16" y="7"/>
                        <a:pt x="16" y="7"/>
                      </a:cubicBezTo>
                      <a:cubicBezTo>
                        <a:pt x="1" y="56"/>
                        <a:pt x="1" y="56"/>
                        <a:pt x="1" y="56"/>
                      </a:cubicBezTo>
                      <a:cubicBezTo>
                        <a:pt x="0" y="60"/>
                        <a:pt x="2" y="63"/>
                        <a:pt x="5" y="64"/>
                      </a:cubicBezTo>
                      <a:cubicBezTo>
                        <a:pt x="8" y="65"/>
                        <a:pt x="12" y="63"/>
                        <a:pt x="13" y="60"/>
                      </a:cubicBezTo>
                      <a:cubicBezTo>
                        <a:pt x="25" y="21"/>
                        <a:pt x="25" y="21"/>
                        <a:pt x="25" y="21"/>
                      </a:cubicBezTo>
                      <a:cubicBezTo>
                        <a:pt x="25" y="21"/>
                        <a:pt x="26" y="21"/>
                        <a:pt x="26" y="21"/>
                      </a:cubicBezTo>
                      <a:cubicBezTo>
                        <a:pt x="27" y="21"/>
                        <a:pt x="27" y="21"/>
                        <a:pt x="27" y="21"/>
                      </a:cubicBezTo>
                      <a:cubicBezTo>
                        <a:pt x="9" y="91"/>
                        <a:pt x="9" y="91"/>
                        <a:pt x="9" y="91"/>
                      </a:cubicBezTo>
                      <a:cubicBezTo>
                        <a:pt x="28" y="91"/>
                        <a:pt x="28" y="91"/>
                        <a:pt x="28" y="91"/>
                      </a:cubicBezTo>
                      <a:cubicBezTo>
                        <a:pt x="28" y="146"/>
                        <a:pt x="28" y="146"/>
                        <a:pt x="28" y="146"/>
                      </a:cubicBezTo>
                      <a:cubicBezTo>
                        <a:pt x="28" y="150"/>
                        <a:pt x="31" y="153"/>
                        <a:pt x="35" y="153"/>
                      </a:cubicBezTo>
                      <a:cubicBezTo>
                        <a:pt x="39" y="153"/>
                        <a:pt x="42" y="150"/>
                        <a:pt x="42" y="146"/>
                      </a:cubicBezTo>
                      <a:cubicBezTo>
                        <a:pt x="42" y="91"/>
                        <a:pt x="42" y="91"/>
                        <a:pt x="42" y="91"/>
                      </a:cubicBezTo>
                      <a:cubicBezTo>
                        <a:pt x="46" y="91"/>
                        <a:pt x="46" y="91"/>
                        <a:pt x="46" y="91"/>
                      </a:cubicBezTo>
                      <a:cubicBezTo>
                        <a:pt x="46" y="146"/>
                        <a:pt x="46" y="146"/>
                        <a:pt x="46" y="146"/>
                      </a:cubicBezTo>
                      <a:cubicBezTo>
                        <a:pt x="46" y="150"/>
                        <a:pt x="50" y="153"/>
                        <a:pt x="54" y="153"/>
                      </a:cubicBezTo>
                      <a:cubicBezTo>
                        <a:pt x="58" y="153"/>
                        <a:pt x="61" y="150"/>
                        <a:pt x="61" y="146"/>
                      </a:cubicBezTo>
                      <a:cubicBezTo>
                        <a:pt x="61" y="91"/>
                        <a:pt x="61" y="91"/>
                        <a:pt x="61" y="91"/>
                      </a:cubicBezTo>
                      <a:cubicBezTo>
                        <a:pt x="80" y="91"/>
                        <a:pt x="80" y="91"/>
                        <a:pt x="80" y="91"/>
                      </a:cubicBezTo>
                      <a:cubicBezTo>
                        <a:pt x="60" y="21"/>
                        <a:pt x="60" y="21"/>
                        <a:pt x="60" y="21"/>
                      </a:cubicBezTo>
                      <a:cubicBezTo>
                        <a:pt x="61" y="21"/>
                        <a:pt x="61" y="21"/>
                        <a:pt x="61" y="21"/>
                      </a:cubicBezTo>
                      <a:cubicBezTo>
                        <a:pt x="62" y="21"/>
                        <a:pt x="62" y="21"/>
                        <a:pt x="62" y="21"/>
                      </a:cubicBezTo>
                      <a:cubicBezTo>
                        <a:pt x="75" y="60"/>
                        <a:pt x="75" y="60"/>
                        <a:pt x="75" y="60"/>
                      </a:cubicBezTo>
                      <a:cubicBezTo>
                        <a:pt x="77" y="63"/>
                        <a:pt x="80" y="65"/>
                        <a:pt x="83" y="64"/>
                      </a:cubicBezTo>
                      <a:cubicBezTo>
                        <a:pt x="87" y="63"/>
                        <a:pt x="88" y="59"/>
                        <a:pt x="87" y="56"/>
                      </a:cubicBezTo>
                      <a:close/>
                    </a:path>
                  </a:pathLst>
                </a:custGeom>
                <a:grpFill/>
                <a:ln w="9525">
                  <a:noFill/>
                  <a:round/>
                  <a:headEnd/>
                  <a:tailEnd/>
                </a:ln>
              </p:spPr>
              <p:txBody>
                <a:bodyPr anchor="ctr"/>
                <a:lstStyle/>
                <a:p>
                  <a:pPr algn="ctr"/>
                  <a:endParaRPr/>
                </a:p>
              </p:txBody>
            </p:sp>
          </p:grpSp>
          <p:grpSp>
            <p:nvGrpSpPr>
              <p:cNvPr id="54" name="Group 60"/>
              <p:cNvGrpSpPr/>
              <p:nvPr/>
            </p:nvGrpSpPr>
            <p:grpSpPr>
              <a:xfrm>
                <a:off x="7278084" y="2111437"/>
                <a:ext cx="288034" cy="618364"/>
                <a:chOff x="6213475" y="1668463"/>
                <a:chExt cx="227013" cy="487362"/>
              </a:xfrm>
              <a:grpFill/>
            </p:grpSpPr>
            <p:sp>
              <p:nvSpPr>
                <p:cNvPr id="61" name="Oval 67"/>
                <p:cNvSpPr>
                  <a:spLocks/>
                </p:cNvSpPr>
                <p:nvPr/>
              </p:nvSpPr>
              <p:spPr bwMode="auto">
                <a:xfrm>
                  <a:off x="6291263" y="1668463"/>
                  <a:ext cx="73025" cy="73025"/>
                </a:xfrm>
                <a:prstGeom prst="ellipse">
                  <a:avLst/>
                </a:prstGeom>
                <a:grpFill/>
                <a:ln w="9525">
                  <a:noFill/>
                  <a:round/>
                  <a:headEnd/>
                  <a:tailEnd/>
                </a:ln>
              </p:spPr>
              <p:txBody>
                <a:bodyPr anchor="ctr"/>
                <a:lstStyle/>
                <a:p>
                  <a:pPr algn="ctr"/>
                  <a:endParaRPr/>
                </a:p>
              </p:txBody>
            </p:sp>
            <p:sp>
              <p:nvSpPr>
                <p:cNvPr id="62" name="Freeform: Shape 68"/>
                <p:cNvSpPr>
                  <a:spLocks/>
                </p:cNvSpPr>
                <p:nvPr/>
              </p:nvSpPr>
              <p:spPr bwMode="auto">
                <a:xfrm>
                  <a:off x="6213475" y="1757363"/>
                  <a:ext cx="227013" cy="398462"/>
                </a:xfrm>
                <a:custGeom>
                  <a:avLst/>
                  <a:gdLst/>
                  <a:ahLst/>
                  <a:cxnLst>
                    <a:cxn ang="0">
                      <a:pos x="87" y="56"/>
                    </a:cxn>
                    <a:cxn ang="0">
                      <a:pos x="71" y="9"/>
                    </a:cxn>
                    <a:cxn ang="0">
                      <a:pos x="61" y="0"/>
                    </a:cxn>
                    <a:cxn ang="0">
                      <a:pos x="26" y="0"/>
                    </a:cxn>
                    <a:cxn ang="0">
                      <a:pos x="18" y="4"/>
                    </a:cxn>
                    <a:cxn ang="0">
                      <a:pos x="17" y="6"/>
                    </a:cxn>
                    <a:cxn ang="0">
                      <a:pos x="17" y="6"/>
                    </a:cxn>
                    <a:cxn ang="0">
                      <a:pos x="16" y="7"/>
                    </a:cxn>
                    <a:cxn ang="0">
                      <a:pos x="1" y="56"/>
                    </a:cxn>
                    <a:cxn ang="0">
                      <a:pos x="5" y="64"/>
                    </a:cxn>
                    <a:cxn ang="0">
                      <a:pos x="13" y="60"/>
                    </a:cxn>
                    <a:cxn ang="0">
                      <a:pos x="25" y="21"/>
                    </a:cxn>
                    <a:cxn ang="0">
                      <a:pos x="26" y="21"/>
                    </a:cxn>
                    <a:cxn ang="0">
                      <a:pos x="27" y="21"/>
                    </a:cxn>
                    <a:cxn ang="0">
                      <a:pos x="9" y="91"/>
                    </a:cxn>
                    <a:cxn ang="0">
                      <a:pos x="28" y="91"/>
                    </a:cxn>
                    <a:cxn ang="0">
                      <a:pos x="28" y="146"/>
                    </a:cxn>
                    <a:cxn ang="0">
                      <a:pos x="35" y="153"/>
                    </a:cxn>
                    <a:cxn ang="0">
                      <a:pos x="42" y="146"/>
                    </a:cxn>
                    <a:cxn ang="0">
                      <a:pos x="42" y="91"/>
                    </a:cxn>
                    <a:cxn ang="0">
                      <a:pos x="46" y="91"/>
                    </a:cxn>
                    <a:cxn ang="0">
                      <a:pos x="46" y="146"/>
                    </a:cxn>
                    <a:cxn ang="0">
                      <a:pos x="54" y="153"/>
                    </a:cxn>
                    <a:cxn ang="0">
                      <a:pos x="61" y="146"/>
                    </a:cxn>
                    <a:cxn ang="0">
                      <a:pos x="61" y="91"/>
                    </a:cxn>
                    <a:cxn ang="0">
                      <a:pos x="80" y="91"/>
                    </a:cxn>
                    <a:cxn ang="0">
                      <a:pos x="60" y="21"/>
                    </a:cxn>
                    <a:cxn ang="0">
                      <a:pos x="61" y="21"/>
                    </a:cxn>
                    <a:cxn ang="0">
                      <a:pos x="62" y="21"/>
                    </a:cxn>
                    <a:cxn ang="0">
                      <a:pos x="75" y="60"/>
                    </a:cxn>
                    <a:cxn ang="0">
                      <a:pos x="83" y="64"/>
                    </a:cxn>
                    <a:cxn ang="0">
                      <a:pos x="87" y="56"/>
                    </a:cxn>
                  </a:cxnLst>
                  <a:rect l="0" t="0" r="r" b="b"/>
                  <a:pathLst>
                    <a:path w="88" h="153">
                      <a:moveTo>
                        <a:pt x="87" y="56"/>
                      </a:moveTo>
                      <a:cubicBezTo>
                        <a:pt x="71" y="9"/>
                        <a:pt x="71" y="9"/>
                        <a:pt x="71" y="9"/>
                      </a:cubicBezTo>
                      <a:cubicBezTo>
                        <a:pt x="71" y="4"/>
                        <a:pt x="67" y="0"/>
                        <a:pt x="61" y="0"/>
                      </a:cubicBezTo>
                      <a:cubicBezTo>
                        <a:pt x="26" y="0"/>
                        <a:pt x="26" y="0"/>
                        <a:pt x="26" y="0"/>
                      </a:cubicBezTo>
                      <a:cubicBezTo>
                        <a:pt x="23" y="0"/>
                        <a:pt x="19" y="1"/>
                        <a:pt x="18" y="4"/>
                      </a:cubicBezTo>
                      <a:cubicBezTo>
                        <a:pt x="17" y="5"/>
                        <a:pt x="17" y="5"/>
                        <a:pt x="17" y="6"/>
                      </a:cubicBezTo>
                      <a:cubicBezTo>
                        <a:pt x="17" y="6"/>
                        <a:pt x="17" y="6"/>
                        <a:pt x="17" y="6"/>
                      </a:cubicBezTo>
                      <a:cubicBezTo>
                        <a:pt x="17" y="7"/>
                        <a:pt x="16" y="7"/>
                        <a:pt x="16" y="7"/>
                      </a:cubicBezTo>
                      <a:cubicBezTo>
                        <a:pt x="1" y="56"/>
                        <a:pt x="1" y="56"/>
                        <a:pt x="1" y="56"/>
                      </a:cubicBezTo>
                      <a:cubicBezTo>
                        <a:pt x="0" y="60"/>
                        <a:pt x="2" y="63"/>
                        <a:pt x="5" y="64"/>
                      </a:cubicBezTo>
                      <a:cubicBezTo>
                        <a:pt x="8" y="65"/>
                        <a:pt x="12" y="63"/>
                        <a:pt x="13" y="60"/>
                      </a:cubicBezTo>
                      <a:cubicBezTo>
                        <a:pt x="25" y="21"/>
                        <a:pt x="25" y="21"/>
                        <a:pt x="25" y="21"/>
                      </a:cubicBezTo>
                      <a:cubicBezTo>
                        <a:pt x="25" y="21"/>
                        <a:pt x="26" y="21"/>
                        <a:pt x="26" y="21"/>
                      </a:cubicBezTo>
                      <a:cubicBezTo>
                        <a:pt x="27" y="21"/>
                        <a:pt x="27" y="21"/>
                        <a:pt x="27" y="21"/>
                      </a:cubicBezTo>
                      <a:cubicBezTo>
                        <a:pt x="9" y="91"/>
                        <a:pt x="9" y="91"/>
                        <a:pt x="9" y="91"/>
                      </a:cubicBezTo>
                      <a:cubicBezTo>
                        <a:pt x="28" y="91"/>
                        <a:pt x="28" y="91"/>
                        <a:pt x="28" y="91"/>
                      </a:cubicBezTo>
                      <a:cubicBezTo>
                        <a:pt x="28" y="146"/>
                        <a:pt x="28" y="146"/>
                        <a:pt x="28" y="146"/>
                      </a:cubicBezTo>
                      <a:cubicBezTo>
                        <a:pt x="28" y="150"/>
                        <a:pt x="31" y="153"/>
                        <a:pt x="35" y="153"/>
                      </a:cubicBezTo>
                      <a:cubicBezTo>
                        <a:pt x="39" y="153"/>
                        <a:pt x="42" y="150"/>
                        <a:pt x="42" y="146"/>
                      </a:cubicBezTo>
                      <a:cubicBezTo>
                        <a:pt x="42" y="91"/>
                        <a:pt x="42" y="91"/>
                        <a:pt x="42" y="91"/>
                      </a:cubicBezTo>
                      <a:cubicBezTo>
                        <a:pt x="46" y="91"/>
                        <a:pt x="46" y="91"/>
                        <a:pt x="46" y="91"/>
                      </a:cubicBezTo>
                      <a:cubicBezTo>
                        <a:pt x="46" y="146"/>
                        <a:pt x="46" y="146"/>
                        <a:pt x="46" y="146"/>
                      </a:cubicBezTo>
                      <a:cubicBezTo>
                        <a:pt x="46" y="150"/>
                        <a:pt x="50" y="153"/>
                        <a:pt x="54" y="153"/>
                      </a:cubicBezTo>
                      <a:cubicBezTo>
                        <a:pt x="58" y="153"/>
                        <a:pt x="61" y="150"/>
                        <a:pt x="61" y="146"/>
                      </a:cubicBezTo>
                      <a:cubicBezTo>
                        <a:pt x="61" y="91"/>
                        <a:pt x="61" y="91"/>
                        <a:pt x="61" y="91"/>
                      </a:cubicBezTo>
                      <a:cubicBezTo>
                        <a:pt x="80" y="91"/>
                        <a:pt x="80" y="91"/>
                        <a:pt x="80" y="91"/>
                      </a:cubicBezTo>
                      <a:cubicBezTo>
                        <a:pt x="60" y="21"/>
                        <a:pt x="60" y="21"/>
                        <a:pt x="60" y="21"/>
                      </a:cubicBezTo>
                      <a:cubicBezTo>
                        <a:pt x="61" y="21"/>
                        <a:pt x="61" y="21"/>
                        <a:pt x="61" y="21"/>
                      </a:cubicBezTo>
                      <a:cubicBezTo>
                        <a:pt x="62" y="21"/>
                        <a:pt x="62" y="21"/>
                        <a:pt x="62" y="21"/>
                      </a:cubicBezTo>
                      <a:cubicBezTo>
                        <a:pt x="75" y="60"/>
                        <a:pt x="75" y="60"/>
                        <a:pt x="75" y="60"/>
                      </a:cubicBezTo>
                      <a:cubicBezTo>
                        <a:pt x="77" y="63"/>
                        <a:pt x="80" y="65"/>
                        <a:pt x="83" y="64"/>
                      </a:cubicBezTo>
                      <a:cubicBezTo>
                        <a:pt x="87" y="63"/>
                        <a:pt x="88" y="59"/>
                        <a:pt x="87" y="56"/>
                      </a:cubicBezTo>
                      <a:close/>
                    </a:path>
                  </a:pathLst>
                </a:custGeom>
                <a:grpFill/>
                <a:ln w="9525">
                  <a:noFill/>
                  <a:round/>
                  <a:headEnd/>
                  <a:tailEnd/>
                </a:ln>
              </p:spPr>
              <p:txBody>
                <a:bodyPr anchor="ctr"/>
                <a:lstStyle/>
                <a:p>
                  <a:pPr algn="ctr"/>
                  <a:endParaRPr/>
                </a:p>
              </p:txBody>
            </p:sp>
          </p:grpSp>
          <p:grpSp>
            <p:nvGrpSpPr>
              <p:cNvPr id="55" name="Group 61"/>
              <p:cNvGrpSpPr/>
              <p:nvPr/>
            </p:nvGrpSpPr>
            <p:grpSpPr>
              <a:xfrm>
                <a:off x="7708150" y="2111437"/>
                <a:ext cx="288034" cy="618364"/>
                <a:chOff x="6213475" y="1668463"/>
                <a:chExt cx="227013" cy="487362"/>
              </a:xfrm>
              <a:grpFill/>
            </p:grpSpPr>
            <p:sp>
              <p:nvSpPr>
                <p:cNvPr id="59" name="Oval 65"/>
                <p:cNvSpPr>
                  <a:spLocks/>
                </p:cNvSpPr>
                <p:nvPr/>
              </p:nvSpPr>
              <p:spPr bwMode="auto">
                <a:xfrm>
                  <a:off x="6291263" y="1668463"/>
                  <a:ext cx="73025" cy="73025"/>
                </a:xfrm>
                <a:prstGeom prst="ellipse">
                  <a:avLst/>
                </a:prstGeom>
                <a:grpFill/>
                <a:ln w="9525">
                  <a:noFill/>
                  <a:round/>
                  <a:headEnd/>
                  <a:tailEnd/>
                </a:ln>
              </p:spPr>
              <p:txBody>
                <a:bodyPr anchor="ctr"/>
                <a:lstStyle/>
                <a:p>
                  <a:pPr algn="ctr"/>
                  <a:endParaRPr/>
                </a:p>
              </p:txBody>
            </p:sp>
            <p:sp>
              <p:nvSpPr>
                <p:cNvPr id="60" name="Freeform: Shape 66"/>
                <p:cNvSpPr>
                  <a:spLocks/>
                </p:cNvSpPr>
                <p:nvPr/>
              </p:nvSpPr>
              <p:spPr bwMode="auto">
                <a:xfrm>
                  <a:off x="6213475" y="1757363"/>
                  <a:ext cx="227013" cy="398462"/>
                </a:xfrm>
                <a:custGeom>
                  <a:avLst/>
                  <a:gdLst/>
                  <a:ahLst/>
                  <a:cxnLst>
                    <a:cxn ang="0">
                      <a:pos x="87" y="56"/>
                    </a:cxn>
                    <a:cxn ang="0">
                      <a:pos x="71" y="9"/>
                    </a:cxn>
                    <a:cxn ang="0">
                      <a:pos x="61" y="0"/>
                    </a:cxn>
                    <a:cxn ang="0">
                      <a:pos x="26" y="0"/>
                    </a:cxn>
                    <a:cxn ang="0">
                      <a:pos x="18" y="4"/>
                    </a:cxn>
                    <a:cxn ang="0">
                      <a:pos x="17" y="6"/>
                    </a:cxn>
                    <a:cxn ang="0">
                      <a:pos x="17" y="6"/>
                    </a:cxn>
                    <a:cxn ang="0">
                      <a:pos x="16" y="7"/>
                    </a:cxn>
                    <a:cxn ang="0">
                      <a:pos x="1" y="56"/>
                    </a:cxn>
                    <a:cxn ang="0">
                      <a:pos x="5" y="64"/>
                    </a:cxn>
                    <a:cxn ang="0">
                      <a:pos x="13" y="60"/>
                    </a:cxn>
                    <a:cxn ang="0">
                      <a:pos x="25" y="21"/>
                    </a:cxn>
                    <a:cxn ang="0">
                      <a:pos x="26" y="21"/>
                    </a:cxn>
                    <a:cxn ang="0">
                      <a:pos x="27" y="21"/>
                    </a:cxn>
                    <a:cxn ang="0">
                      <a:pos x="9" y="91"/>
                    </a:cxn>
                    <a:cxn ang="0">
                      <a:pos x="28" y="91"/>
                    </a:cxn>
                    <a:cxn ang="0">
                      <a:pos x="28" y="146"/>
                    </a:cxn>
                    <a:cxn ang="0">
                      <a:pos x="35" y="153"/>
                    </a:cxn>
                    <a:cxn ang="0">
                      <a:pos x="42" y="146"/>
                    </a:cxn>
                    <a:cxn ang="0">
                      <a:pos x="42" y="91"/>
                    </a:cxn>
                    <a:cxn ang="0">
                      <a:pos x="46" y="91"/>
                    </a:cxn>
                    <a:cxn ang="0">
                      <a:pos x="46" y="146"/>
                    </a:cxn>
                    <a:cxn ang="0">
                      <a:pos x="54" y="153"/>
                    </a:cxn>
                    <a:cxn ang="0">
                      <a:pos x="61" y="146"/>
                    </a:cxn>
                    <a:cxn ang="0">
                      <a:pos x="61" y="91"/>
                    </a:cxn>
                    <a:cxn ang="0">
                      <a:pos x="80" y="91"/>
                    </a:cxn>
                    <a:cxn ang="0">
                      <a:pos x="60" y="21"/>
                    </a:cxn>
                    <a:cxn ang="0">
                      <a:pos x="61" y="21"/>
                    </a:cxn>
                    <a:cxn ang="0">
                      <a:pos x="62" y="21"/>
                    </a:cxn>
                    <a:cxn ang="0">
                      <a:pos x="75" y="60"/>
                    </a:cxn>
                    <a:cxn ang="0">
                      <a:pos x="83" y="64"/>
                    </a:cxn>
                    <a:cxn ang="0">
                      <a:pos x="87" y="56"/>
                    </a:cxn>
                  </a:cxnLst>
                  <a:rect l="0" t="0" r="r" b="b"/>
                  <a:pathLst>
                    <a:path w="88" h="153">
                      <a:moveTo>
                        <a:pt x="87" y="56"/>
                      </a:moveTo>
                      <a:cubicBezTo>
                        <a:pt x="71" y="9"/>
                        <a:pt x="71" y="9"/>
                        <a:pt x="71" y="9"/>
                      </a:cubicBezTo>
                      <a:cubicBezTo>
                        <a:pt x="71" y="4"/>
                        <a:pt x="67" y="0"/>
                        <a:pt x="61" y="0"/>
                      </a:cubicBezTo>
                      <a:cubicBezTo>
                        <a:pt x="26" y="0"/>
                        <a:pt x="26" y="0"/>
                        <a:pt x="26" y="0"/>
                      </a:cubicBezTo>
                      <a:cubicBezTo>
                        <a:pt x="23" y="0"/>
                        <a:pt x="19" y="1"/>
                        <a:pt x="18" y="4"/>
                      </a:cubicBezTo>
                      <a:cubicBezTo>
                        <a:pt x="17" y="5"/>
                        <a:pt x="17" y="5"/>
                        <a:pt x="17" y="6"/>
                      </a:cubicBezTo>
                      <a:cubicBezTo>
                        <a:pt x="17" y="6"/>
                        <a:pt x="17" y="6"/>
                        <a:pt x="17" y="6"/>
                      </a:cubicBezTo>
                      <a:cubicBezTo>
                        <a:pt x="17" y="7"/>
                        <a:pt x="16" y="7"/>
                        <a:pt x="16" y="7"/>
                      </a:cubicBezTo>
                      <a:cubicBezTo>
                        <a:pt x="1" y="56"/>
                        <a:pt x="1" y="56"/>
                        <a:pt x="1" y="56"/>
                      </a:cubicBezTo>
                      <a:cubicBezTo>
                        <a:pt x="0" y="60"/>
                        <a:pt x="2" y="63"/>
                        <a:pt x="5" y="64"/>
                      </a:cubicBezTo>
                      <a:cubicBezTo>
                        <a:pt x="8" y="65"/>
                        <a:pt x="12" y="63"/>
                        <a:pt x="13" y="60"/>
                      </a:cubicBezTo>
                      <a:cubicBezTo>
                        <a:pt x="25" y="21"/>
                        <a:pt x="25" y="21"/>
                        <a:pt x="25" y="21"/>
                      </a:cubicBezTo>
                      <a:cubicBezTo>
                        <a:pt x="25" y="21"/>
                        <a:pt x="26" y="21"/>
                        <a:pt x="26" y="21"/>
                      </a:cubicBezTo>
                      <a:cubicBezTo>
                        <a:pt x="27" y="21"/>
                        <a:pt x="27" y="21"/>
                        <a:pt x="27" y="21"/>
                      </a:cubicBezTo>
                      <a:cubicBezTo>
                        <a:pt x="9" y="91"/>
                        <a:pt x="9" y="91"/>
                        <a:pt x="9" y="91"/>
                      </a:cubicBezTo>
                      <a:cubicBezTo>
                        <a:pt x="28" y="91"/>
                        <a:pt x="28" y="91"/>
                        <a:pt x="28" y="91"/>
                      </a:cubicBezTo>
                      <a:cubicBezTo>
                        <a:pt x="28" y="146"/>
                        <a:pt x="28" y="146"/>
                        <a:pt x="28" y="146"/>
                      </a:cubicBezTo>
                      <a:cubicBezTo>
                        <a:pt x="28" y="150"/>
                        <a:pt x="31" y="153"/>
                        <a:pt x="35" y="153"/>
                      </a:cubicBezTo>
                      <a:cubicBezTo>
                        <a:pt x="39" y="153"/>
                        <a:pt x="42" y="150"/>
                        <a:pt x="42" y="146"/>
                      </a:cubicBezTo>
                      <a:cubicBezTo>
                        <a:pt x="42" y="91"/>
                        <a:pt x="42" y="91"/>
                        <a:pt x="42" y="91"/>
                      </a:cubicBezTo>
                      <a:cubicBezTo>
                        <a:pt x="46" y="91"/>
                        <a:pt x="46" y="91"/>
                        <a:pt x="46" y="91"/>
                      </a:cubicBezTo>
                      <a:cubicBezTo>
                        <a:pt x="46" y="146"/>
                        <a:pt x="46" y="146"/>
                        <a:pt x="46" y="146"/>
                      </a:cubicBezTo>
                      <a:cubicBezTo>
                        <a:pt x="46" y="150"/>
                        <a:pt x="50" y="153"/>
                        <a:pt x="54" y="153"/>
                      </a:cubicBezTo>
                      <a:cubicBezTo>
                        <a:pt x="58" y="153"/>
                        <a:pt x="61" y="150"/>
                        <a:pt x="61" y="146"/>
                      </a:cubicBezTo>
                      <a:cubicBezTo>
                        <a:pt x="61" y="91"/>
                        <a:pt x="61" y="91"/>
                        <a:pt x="61" y="91"/>
                      </a:cubicBezTo>
                      <a:cubicBezTo>
                        <a:pt x="80" y="91"/>
                        <a:pt x="80" y="91"/>
                        <a:pt x="80" y="91"/>
                      </a:cubicBezTo>
                      <a:cubicBezTo>
                        <a:pt x="60" y="21"/>
                        <a:pt x="60" y="21"/>
                        <a:pt x="60" y="21"/>
                      </a:cubicBezTo>
                      <a:cubicBezTo>
                        <a:pt x="61" y="21"/>
                        <a:pt x="61" y="21"/>
                        <a:pt x="61" y="21"/>
                      </a:cubicBezTo>
                      <a:cubicBezTo>
                        <a:pt x="62" y="21"/>
                        <a:pt x="62" y="21"/>
                        <a:pt x="62" y="21"/>
                      </a:cubicBezTo>
                      <a:cubicBezTo>
                        <a:pt x="75" y="60"/>
                        <a:pt x="75" y="60"/>
                        <a:pt x="75" y="60"/>
                      </a:cubicBezTo>
                      <a:cubicBezTo>
                        <a:pt x="77" y="63"/>
                        <a:pt x="80" y="65"/>
                        <a:pt x="83" y="64"/>
                      </a:cubicBezTo>
                      <a:cubicBezTo>
                        <a:pt x="87" y="63"/>
                        <a:pt x="88" y="59"/>
                        <a:pt x="87" y="56"/>
                      </a:cubicBezTo>
                      <a:close/>
                    </a:path>
                  </a:pathLst>
                </a:custGeom>
                <a:grpFill/>
                <a:ln w="9525">
                  <a:noFill/>
                  <a:round/>
                  <a:headEnd/>
                  <a:tailEnd/>
                </a:ln>
              </p:spPr>
              <p:txBody>
                <a:bodyPr anchor="ctr"/>
                <a:lstStyle/>
                <a:p>
                  <a:pPr algn="ctr"/>
                  <a:endParaRPr/>
                </a:p>
              </p:txBody>
            </p:sp>
          </p:grpSp>
          <p:grpSp>
            <p:nvGrpSpPr>
              <p:cNvPr id="56" name="Group 62"/>
              <p:cNvGrpSpPr/>
              <p:nvPr/>
            </p:nvGrpSpPr>
            <p:grpSpPr>
              <a:xfrm>
                <a:off x="8050449" y="2111437"/>
                <a:ext cx="288034" cy="618364"/>
                <a:chOff x="6213475" y="1668463"/>
                <a:chExt cx="227013" cy="487362"/>
              </a:xfrm>
              <a:grpFill/>
            </p:grpSpPr>
            <p:sp>
              <p:nvSpPr>
                <p:cNvPr id="57" name="Oval 63"/>
                <p:cNvSpPr>
                  <a:spLocks/>
                </p:cNvSpPr>
                <p:nvPr/>
              </p:nvSpPr>
              <p:spPr bwMode="auto">
                <a:xfrm>
                  <a:off x="6291263" y="1668463"/>
                  <a:ext cx="73025" cy="73025"/>
                </a:xfrm>
                <a:prstGeom prst="ellipse">
                  <a:avLst/>
                </a:prstGeom>
                <a:grpFill/>
                <a:ln w="9525">
                  <a:noFill/>
                  <a:round/>
                  <a:headEnd/>
                  <a:tailEnd/>
                </a:ln>
              </p:spPr>
              <p:txBody>
                <a:bodyPr anchor="ctr"/>
                <a:lstStyle/>
                <a:p>
                  <a:pPr algn="ctr"/>
                  <a:endParaRPr/>
                </a:p>
              </p:txBody>
            </p:sp>
            <p:sp>
              <p:nvSpPr>
                <p:cNvPr id="58" name="Freeform: Shape 64"/>
                <p:cNvSpPr>
                  <a:spLocks/>
                </p:cNvSpPr>
                <p:nvPr/>
              </p:nvSpPr>
              <p:spPr bwMode="auto">
                <a:xfrm>
                  <a:off x="6213475" y="1757363"/>
                  <a:ext cx="227013" cy="398462"/>
                </a:xfrm>
                <a:custGeom>
                  <a:avLst/>
                  <a:gdLst/>
                  <a:ahLst/>
                  <a:cxnLst>
                    <a:cxn ang="0">
                      <a:pos x="87" y="56"/>
                    </a:cxn>
                    <a:cxn ang="0">
                      <a:pos x="71" y="9"/>
                    </a:cxn>
                    <a:cxn ang="0">
                      <a:pos x="61" y="0"/>
                    </a:cxn>
                    <a:cxn ang="0">
                      <a:pos x="26" y="0"/>
                    </a:cxn>
                    <a:cxn ang="0">
                      <a:pos x="18" y="4"/>
                    </a:cxn>
                    <a:cxn ang="0">
                      <a:pos x="17" y="6"/>
                    </a:cxn>
                    <a:cxn ang="0">
                      <a:pos x="17" y="6"/>
                    </a:cxn>
                    <a:cxn ang="0">
                      <a:pos x="16" y="7"/>
                    </a:cxn>
                    <a:cxn ang="0">
                      <a:pos x="1" y="56"/>
                    </a:cxn>
                    <a:cxn ang="0">
                      <a:pos x="5" y="64"/>
                    </a:cxn>
                    <a:cxn ang="0">
                      <a:pos x="13" y="60"/>
                    </a:cxn>
                    <a:cxn ang="0">
                      <a:pos x="25" y="21"/>
                    </a:cxn>
                    <a:cxn ang="0">
                      <a:pos x="26" y="21"/>
                    </a:cxn>
                    <a:cxn ang="0">
                      <a:pos x="27" y="21"/>
                    </a:cxn>
                    <a:cxn ang="0">
                      <a:pos x="9" y="91"/>
                    </a:cxn>
                    <a:cxn ang="0">
                      <a:pos x="28" y="91"/>
                    </a:cxn>
                    <a:cxn ang="0">
                      <a:pos x="28" y="146"/>
                    </a:cxn>
                    <a:cxn ang="0">
                      <a:pos x="35" y="153"/>
                    </a:cxn>
                    <a:cxn ang="0">
                      <a:pos x="42" y="146"/>
                    </a:cxn>
                    <a:cxn ang="0">
                      <a:pos x="42" y="91"/>
                    </a:cxn>
                    <a:cxn ang="0">
                      <a:pos x="46" y="91"/>
                    </a:cxn>
                    <a:cxn ang="0">
                      <a:pos x="46" y="146"/>
                    </a:cxn>
                    <a:cxn ang="0">
                      <a:pos x="54" y="153"/>
                    </a:cxn>
                    <a:cxn ang="0">
                      <a:pos x="61" y="146"/>
                    </a:cxn>
                    <a:cxn ang="0">
                      <a:pos x="61" y="91"/>
                    </a:cxn>
                    <a:cxn ang="0">
                      <a:pos x="80" y="91"/>
                    </a:cxn>
                    <a:cxn ang="0">
                      <a:pos x="60" y="21"/>
                    </a:cxn>
                    <a:cxn ang="0">
                      <a:pos x="61" y="21"/>
                    </a:cxn>
                    <a:cxn ang="0">
                      <a:pos x="62" y="21"/>
                    </a:cxn>
                    <a:cxn ang="0">
                      <a:pos x="75" y="60"/>
                    </a:cxn>
                    <a:cxn ang="0">
                      <a:pos x="83" y="64"/>
                    </a:cxn>
                    <a:cxn ang="0">
                      <a:pos x="87" y="56"/>
                    </a:cxn>
                  </a:cxnLst>
                  <a:rect l="0" t="0" r="r" b="b"/>
                  <a:pathLst>
                    <a:path w="88" h="153">
                      <a:moveTo>
                        <a:pt x="87" y="56"/>
                      </a:moveTo>
                      <a:cubicBezTo>
                        <a:pt x="71" y="9"/>
                        <a:pt x="71" y="9"/>
                        <a:pt x="71" y="9"/>
                      </a:cubicBezTo>
                      <a:cubicBezTo>
                        <a:pt x="71" y="4"/>
                        <a:pt x="67" y="0"/>
                        <a:pt x="61" y="0"/>
                      </a:cubicBezTo>
                      <a:cubicBezTo>
                        <a:pt x="26" y="0"/>
                        <a:pt x="26" y="0"/>
                        <a:pt x="26" y="0"/>
                      </a:cubicBezTo>
                      <a:cubicBezTo>
                        <a:pt x="23" y="0"/>
                        <a:pt x="19" y="1"/>
                        <a:pt x="18" y="4"/>
                      </a:cubicBezTo>
                      <a:cubicBezTo>
                        <a:pt x="17" y="5"/>
                        <a:pt x="17" y="5"/>
                        <a:pt x="17" y="6"/>
                      </a:cubicBezTo>
                      <a:cubicBezTo>
                        <a:pt x="17" y="6"/>
                        <a:pt x="17" y="6"/>
                        <a:pt x="17" y="6"/>
                      </a:cubicBezTo>
                      <a:cubicBezTo>
                        <a:pt x="17" y="7"/>
                        <a:pt x="16" y="7"/>
                        <a:pt x="16" y="7"/>
                      </a:cubicBezTo>
                      <a:cubicBezTo>
                        <a:pt x="1" y="56"/>
                        <a:pt x="1" y="56"/>
                        <a:pt x="1" y="56"/>
                      </a:cubicBezTo>
                      <a:cubicBezTo>
                        <a:pt x="0" y="60"/>
                        <a:pt x="2" y="63"/>
                        <a:pt x="5" y="64"/>
                      </a:cubicBezTo>
                      <a:cubicBezTo>
                        <a:pt x="8" y="65"/>
                        <a:pt x="12" y="63"/>
                        <a:pt x="13" y="60"/>
                      </a:cubicBezTo>
                      <a:cubicBezTo>
                        <a:pt x="25" y="21"/>
                        <a:pt x="25" y="21"/>
                        <a:pt x="25" y="21"/>
                      </a:cubicBezTo>
                      <a:cubicBezTo>
                        <a:pt x="25" y="21"/>
                        <a:pt x="26" y="21"/>
                        <a:pt x="26" y="21"/>
                      </a:cubicBezTo>
                      <a:cubicBezTo>
                        <a:pt x="27" y="21"/>
                        <a:pt x="27" y="21"/>
                        <a:pt x="27" y="21"/>
                      </a:cubicBezTo>
                      <a:cubicBezTo>
                        <a:pt x="9" y="91"/>
                        <a:pt x="9" y="91"/>
                        <a:pt x="9" y="91"/>
                      </a:cubicBezTo>
                      <a:cubicBezTo>
                        <a:pt x="28" y="91"/>
                        <a:pt x="28" y="91"/>
                        <a:pt x="28" y="91"/>
                      </a:cubicBezTo>
                      <a:cubicBezTo>
                        <a:pt x="28" y="146"/>
                        <a:pt x="28" y="146"/>
                        <a:pt x="28" y="146"/>
                      </a:cubicBezTo>
                      <a:cubicBezTo>
                        <a:pt x="28" y="150"/>
                        <a:pt x="31" y="153"/>
                        <a:pt x="35" y="153"/>
                      </a:cubicBezTo>
                      <a:cubicBezTo>
                        <a:pt x="39" y="153"/>
                        <a:pt x="42" y="150"/>
                        <a:pt x="42" y="146"/>
                      </a:cubicBezTo>
                      <a:cubicBezTo>
                        <a:pt x="42" y="91"/>
                        <a:pt x="42" y="91"/>
                        <a:pt x="42" y="91"/>
                      </a:cubicBezTo>
                      <a:cubicBezTo>
                        <a:pt x="46" y="91"/>
                        <a:pt x="46" y="91"/>
                        <a:pt x="46" y="91"/>
                      </a:cubicBezTo>
                      <a:cubicBezTo>
                        <a:pt x="46" y="146"/>
                        <a:pt x="46" y="146"/>
                        <a:pt x="46" y="146"/>
                      </a:cubicBezTo>
                      <a:cubicBezTo>
                        <a:pt x="46" y="150"/>
                        <a:pt x="50" y="153"/>
                        <a:pt x="54" y="153"/>
                      </a:cubicBezTo>
                      <a:cubicBezTo>
                        <a:pt x="58" y="153"/>
                        <a:pt x="61" y="150"/>
                        <a:pt x="61" y="146"/>
                      </a:cubicBezTo>
                      <a:cubicBezTo>
                        <a:pt x="61" y="91"/>
                        <a:pt x="61" y="91"/>
                        <a:pt x="61" y="91"/>
                      </a:cubicBezTo>
                      <a:cubicBezTo>
                        <a:pt x="80" y="91"/>
                        <a:pt x="80" y="91"/>
                        <a:pt x="80" y="91"/>
                      </a:cubicBezTo>
                      <a:cubicBezTo>
                        <a:pt x="60" y="21"/>
                        <a:pt x="60" y="21"/>
                        <a:pt x="60" y="21"/>
                      </a:cubicBezTo>
                      <a:cubicBezTo>
                        <a:pt x="61" y="21"/>
                        <a:pt x="61" y="21"/>
                        <a:pt x="61" y="21"/>
                      </a:cubicBezTo>
                      <a:cubicBezTo>
                        <a:pt x="62" y="21"/>
                        <a:pt x="62" y="21"/>
                        <a:pt x="62" y="21"/>
                      </a:cubicBezTo>
                      <a:cubicBezTo>
                        <a:pt x="75" y="60"/>
                        <a:pt x="75" y="60"/>
                        <a:pt x="75" y="60"/>
                      </a:cubicBezTo>
                      <a:cubicBezTo>
                        <a:pt x="77" y="63"/>
                        <a:pt x="80" y="65"/>
                        <a:pt x="83" y="64"/>
                      </a:cubicBezTo>
                      <a:cubicBezTo>
                        <a:pt x="87" y="63"/>
                        <a:pt x="88" y="59"/>
                        <a:pt x="87" y="56"/>
                      </a:cubicBezTo>
                      <a:close/>
                    </a:path>
                  </a:pathLst>
                </a:custGeom>
                <a:grpFill/>
                <a:ln w="9525">
                  <a:noFill/>
                  <a:round/>
                  <a:headEnd/>
                  <a:tailEnd/>
                </a:ln>
              </p:spPr>
              <p:txBody>
                <a:bodyPr anchor="ctr"/>
                <a:lstStyle/>
                <a:p>
                  <a:pPr algn="ctr"/>
                  <a:endParaRPr/>
                </a:p>
              </p:txBody>
            </p:sp>
          </p:grpSp>
        </p:grpSp>
        <p:grpSp>
          <p:nvGrpSpPr>
            <p:cNvPr id="91" name="Group 58"/>
            <p:cNvGrpSpPr/>
            <p:nvPr/>
          </p:nvGrpSpPr>
          <p:grpSpPr>
            <a:xfrm>
              <a:off x="8936143" y="4712523"/>
              <a:ext cx="1416722" cy="601295"/>
              <a:chOff x="6881548" y="2111437"/>
              <a:chExt cx="1456935" cy="618364"/>
            </a:xfrm>
            <a:solidFill>
              <a:schemeClr val="bg1"/>
            </a:solidFill>
          </p:grpSpPr>
          <p:grpSp>
            <p:nvGrpSpPr>
              <p:cNvPr id="92" name="Group 59"/>
              <p:cNvGrpSpPr/>
              <p:nvPr/>
            </p:nvGrpSpPr>
            <p:grpSpPr>
              <a:xfrm>
                <a:off x="6881548" y="2111437"/>
                <a:ext cx="288034" cy="618364"/>
                <a:chOff x="6213475" y="1668463"/>
                <a:chExt cx="227013" cy="487362"/>
              </a:xfrm>
              <a:grpFill/>
            </p:grpSpPr>
            <p:sp>
              <p:nvSpPr>
                <p:cNvPr id="102" name="Oval 69"/>
                <p:cNvSpPr>
                  <a:spLocks/>
                </p:cNvSpPr>
                <p:nvPr/>
              </p:nvSpPr>
              <p:spPr bwMode="auto">
                <a:xfrm>
                  <a:off x="6291263" y="1668463"/>
                  <a:ext cx="73025" cy="73025"/>
                </a:xfrm>
                <a:prstGeom prst="ellipse">
                  <a:avLst/>
                </a:prstGeom>
                <a:grpFill/>
                <a:ln w="9525">
                  <a:noFill/>
                  <a:round/>
                  <a:headEnd/>
                  <a:tailEnd/>
                </a:ln>
              </p:spPr>
              <p:txBody>
                <a:bodyPr anchor="ctr"/>
                <a:lstStyle/>
                <a:p>
                  <a:pPr algn="ctr"/>
                  <a:endParaRPr/>
                </a:p>
              </p:txBody>
            </p:sp>
            <p:sp>
              <p:nvSpPr>
                <p:cNvPr id="103" name="Freeform: Shape 70"/>
                <p:cNvSpPr>
                  <a:spLocks/>
                </p:cNvSpPr>
                <p:nvPr/>
              </p:nvSpPr>
              <p:spPr bwMode="auto">
                <a:xfrm>
                  <a:off x="6213475" y="1757363"/>
                  <a:ext cx="227013" cy="398462"/>
                </a:xfrm>
                <a:custGeom>
                  <a:avLst/>
                  <a:gdLst/>
                  <a:ahLst/>
                  <a:cxnLst>
                    <a:cxn ang="0">
                      <a:pos x="87" y="56"/>
                    </a:cxn>
                    <a:cxn ang="0">
                      <a:pos x="71" y="9"/>
                    </a:cxn>
                    <a:cxn ang="0">
                      <a:pos x="61" y="0"/>
                    </a:cxn>
                    <a:cxn ang="0">
                      <a:pos x="26" y="0"/>
                    </a:cxn>
                    <a:cxn ang="0">
                      <a:pos x="18" y="4"/>
                    </a:cxn>
                    <a:cxn ang="0">
                      <a:pos x="17" y="6"/>
                    </a:cxn>
                    <a:cxn ang="0">
                      <a:pos x="17" y="6"/>
                    </a:cxn>
                    <a:cxn ang="0">
                      <a:pos x="16" y="7"/>
                    </a:cxn>
                    <a:cxn ang="0">
                      <a:pos x="1" y="56"/>
                    </a:cxn>
                    <a:cxn ang="0">
                      <a:pos x="5" y="64"/>
                    </a:cxn>
                    <a:cxn ang="0">
                      <a:pos x="13" y="60"/>
                    </a:cxn>
                    <a:cxn ang="0">
                      <a:pos x="25" y="21"/>
                    </a:cxn>
                    <a:cxn ang="0">
                      <a:pos x="26" y="21"/>
                    </a:cxn>
                    <a:cxn ang="0">
                      <a:pos x="27" y="21"/>
                    </a:cxn>
                    <a:cxn ang="0">
                      <a:pos x="9" y="91"/>
                    </a:cxn>
                    <a:cxn ang="0">
                      <a:pos x="28" y="91"/>
                    </a:cxn>
                    <a:cxn ang="0">
                      <a:pos x="28" y="146"/>
                    </a:cxn>
                    <a:cxn ang="0">
                      <a:pos x="35" y="153"/>
                    </a:cxn>
                    <a:cxn ang="0">
                      <a:pos x="42" y="146"/>
                    </a:cxn>
                    <a:cxn ang="0">
                      <a:pos x="42" y="91"/>
                    </a:cxn>
                    <a:cxn ang="0">
                      <a:pos x="46" y="91"/>
                    </a:cxn>
                    <a:cxn ang="0">
                      <a:pos x="46" y="146"/>
                    </a:cxn>
                    <a:cxn ang="0">
                      <a:pos x="54" y="153"/>
                    </a:cxn>
                    <a:cxn ang="0">
                      <a:pos x="61" y="146"/>
                    </a:cxn>
                    <a:cxn ang="0">
                      <a:pos x="61" y="91"/>
                    </a:cxn>
                    <a:cxn ang="0">
                      <a:pos x="80" y="91"/>
                    </a:cxn>
                    <a:cxn ang="0">
                      <a:pos x="60" y="21"/>
                    </a:cxn>
                    <a:cxn ang="0">
                      <a:pos x="61" y="21"/>
                    </a:cxn>
                    <a:cxn ang="0">
                      <a:pos x="62" y="21"/>
                    </a:cxn>
                    <a:cxn ang="0">
                      <a:pos x="75" y="60"/>
                    </a:cxn>
                    <a:cxn ang="0">
                      <a:pos x="83" y="64"/>
                    </a:cxn>
                    <a:cxn ang="0">
                      <a:pos x="87" y="56"/>
                    </a:cxn>
                  </a:cxnLst>
                  <a:rect l="0" t="0" r="r" b="b"/>
                  <a:pathLst>
                    <a:path w="88" h="153">
                      <a:moveTo>
                        <a:pt x="87" y="56"/>
                      </a:moveTo>
                      <a:cubicBezTo>
                        <a:pt x="71" y="9"/>
                        <a:pt x="71" y="9"/>
                        <a:pt x="71" y="9"/>
                      </a:cubicBezTo>
                      <a:cubicBezTo>
                        <a:pt x="71" y="4"/>
                        <a:pt x="67" y="0"/>
                        <a:pt x="61" y="0"/>
                      </a:cubicBezTo>
                      <a:cubicBezTo>
                        <a:pt x="26" y="0"/>
                        <a:pt x="26" y="0"/>
                        <a:pt x="26" y="0"/>
                      </a:cubicBezTo>
                      <a:cubicBezTo>
                        <a:pt x="23" y="0"/>
                        <a:pt x="19" y="1"/>
                        <a:pt x="18" y="4"/>
                      </a:cubicBezTo>
                      <a:cubicBezTo>
                        <a:pt x="17" y="5"/>
                        <a:pt x="17" y="5"/>
                        <a:pt x="17" y="6"/>
                      </a:cubicBezTo>
                      <a:cubicBezTo>
                        <a:pt x="17" y="6"/>
                        <a:pt x="17" y="6"/>
                        <a:pt x="17" y="6"/>
                      </a:cubicBezTo>
                      <a:cubicBezTo>
                        <a:pt x="17" y="7"/>
                        <a:pt x="16" y="7"/>
                        <a:pt x="16" y="7"/>
                      </a:cubicBezTo>
                      <a:cubicBezTo>
                        <a:pt x="1" y="56"/>
                        <a:pt x="1" y="56"/>
                        <a:pt x="1" y="56"/>
                      </a:cubicBezTo>
                      <a:cubicBezTo>
                        <a:pt x="0" y="60"/>
                        <a:pt x="2" y="63"/>
                        <a:pt x="5" y="64"/>
                      </a:cubicBezTo>
                      <a:cubicBezTo>
                        <a:pt x="8" y="65"/>
                        <a:pt x="12" y="63"/>
                        <a:pt x="13" y="60"/>
                      </a:cubicBezTo>
                      <a:cubicBezTo>
                        <a:pt x="25" y="21"/>
                        <a:pt x="25" y="21"/>
                        <a:pt x="25" y="21"/>
                      </a:cubicBezTo>
                      <a:cubicBezTo>
                        <a:pt x="25" y="21"/>
                        <a:pt x="26" y="21"/>
                        <a:pt x="26" y="21"/>
                      </a:cubicBezTo>
                      <a:cubicBezTo>
                        <a:pt x="27" y="21"/>
                        <a:pt x="27" y="21"/>
                        <a:pt x="27" y="21"/>
                      </a:cubicBezTo>
                      <a:cubicBezTo>
                        <a:pt x="9" y="91"/>
                        <a:pt x="9" y="91"/>
                        <a:pt x="9" y="91"/>
                      </a:cubicBezTo>
                      <a:cubicBezTo>
                        <a:pt x="28" y="91"/>
                        <a:pt x="28" y="91"/>
                        <a:pt x="28" y="91"/>
                      </a:cubicBezTo>
                      <a:cubicBezTo>
                        <a:pt x="28" y="146"/>
                        <a:pt x="28" y="146"/>
                        <a:pt x="28" y="146"/>
                      </a:cubicBezTo>
                      <a:cubicBezTo>
                        <a:pt x="28" y="150"/>
                        <a:pt x="31" y="153"/>
                        <a:pt x="35" y="153"/>
                      </a:cubicBezTo>
                      <a:cubicBezTo>
                        <a:pt x="39" y="153"/>
                        <a:pt x="42" y="150"/>
                        <a:pt x="42" y="146"/>
                      </a:cubicBezTo>
                      <a:cubicBezTo>
                        <a:pt x="42" y="91"/>
                        <a:pt x="42" y="91"/>
                        <a:pt x="42" y="91"/>
                      </a:cubicBezTo>
                      <a:cubicBezTo>
                        <a:pt x="46" y="91"/>
                        <a:pt x="46" y="91"/>
                        <a:pt x="46" y="91"/>
                      </a:cubicBezTo>
                      <a:cubicBezTo>
                        <a:pt x="46" y="146"/>
                        <a:pt x="46" y="146"/>
                        <a:pt x="46" y="146"/>
                      </a:cubicBezTo>
                      <a:cubicBezTo>
                        <a:pt x="46" y="150"/>
                        <a:pt x="50" y="153"/>
                        <a:pt x="54" y="153"/>
                      </a:cubicBezTo>
                      <a:cubicBezTo>
                        <a:pt x="58" y="153"/>
                        <a:pt x="61" y="150"/>
                        <a:pt x="61" y="146"/>
                      </a:cubicBezTo>
                      <a:cubicBezTo>
                        <a:pt x="61" y="91"/>
                        <a:pt x="61" y="91"/>
                        <a:pt x="61" y="91"/>
                      </a:cubicBezTo>
                      <a:cubicBezTo>
                        <a:pt x="80" y="91"/>
                        <a:pt x="80" y="91"/>
                        <a:pt x="80" y="91"/>
                      </a:cubicBezTo>
                      <a:cubicBezTo>
                        <a:pt x="60" y="21"/>
                        <a:pt x="60" y="21"/>
                        <a:pt x="60" y="21"/>
                      </a:cubicBezTo>
                      <a:cubicBezTo>
                        <a:pt x="61" y="21"/>
                        <a:pt x="61" y="21"/>
                        <a:pt x="61" y="21"/>
                      </a:cubicBezTo>
                      <a:cubicBezTo>
                        <a:pt x="62" y="21"/>
                        <a:pt x="62" y="21"/>
                        <a:pt x="62" y="21"/>
                      </a:cubicBezTo>
                      <a:cubicBezTo>
                        <a:pt x="75" y="60"/>
                        <a:pt x="75" y="60"/>
                        <a:pt x="75" y="60"/>
                      </a:cubicBezTo>
                      <a:cubicBezTo>
                        <a:pt x="77" y="63"/>
                        <a:pt x="80" y="65"/>
                        <a:pt x="83" y="64"/>
                      </a:cubicBezTo>
                      <a:cubicBezTo>
                        <a:pt x="87" y="63"/>
                        <a:pt x="88" y="59"/>
                        <a:pt x="87" y="56"/>
                      </a:cubicBezTo>
                      <a:close/>
                    </a:path>
                  </a:pathLst>
                </a:custGeom>
                <a:grpFill/>
                <a:ln w="9525">
                  <a:noFill/>
                  <a:round/>
                  <a:headEnd/>
                  <a:tailEnd/>
                </a:ln>
              </p:spPr>
              <p:txBody>
                <a:bodyPr anchor="ctr"/>
                <a:lstStyle/>
                <a:p>
                  <a:pPr algn="ctr"/>
                  <a:endParaRPr/>
                </a:p>
              </p:txBody>
            </p:sp>
          </p:grpSp>
          <p:grpSp>
            <p:nvGrpSpPr>
              <p:cNvPr id="93" name="Group 60"/>
              <p:cNvGrpSpPr/>
              <p:nvPr/>
            </p:nvGrpSpPr>
            <p:grpSpPr>
              <a:xfrm>
                <a:off x="7278084" y="2111437"/>
                <a:ext cx="288034" cy="618364"/>
                <a:chOff x="6213475" y="1668463"/>
                <a:chExt cx="227013" cy="487362"/>
              </a:xfrm>
              <a:grpFill/>
            </p:grpSpPr>
            <p:sp>
              <p:nvSpPr>
                <p:cNvPr id="100" name="Oval 67"/>
                <p:cNvSpPr>
                  <a:spLocks/>
                </p:cNvSpPr>
                <p:nvPr/>
              </p:nvSpPr>
              <p:spPr bwMode="auto">
                <a:xfrm>
                  <a:off x="6291263" y="1668463"/>
                  <a:ext cx="73025" cy="73025"/>
                </a:xfrm>
                <a:prstGeom prst="ellipse">
                  <a:avLst/>
                </a:prstGeom>
                <a:grpFill/>
                <a:ln w="9525">
                  <a:noFill/>
                  <a:round/>
                  <a:headEnd/>
                  <a:tailEnd/>
                </a:ln>
              </p:spPr>
              <p:txBody>
                <a:bodyPr anchor="ctr"/>
                <a:lstStyle/>
                <a:p>
                  <a:pPr algn="ctr"/>
                  <a:endParaRPr/>
                </a:p>
              </p:txBody>
            </p:sp>
            <p:sp>
              <p:nvSpPr>
                <p:cNvPr id="101" name="Freeform: Shape 68"/>
                <p:cNvSpPr>
                  <a:spLocks/>
                </p:cNvSpPr>
                <p:nvPr/>
              </p:nvSpPr>
              <p:spPr bwMode="auto">
                <a:xfrm>
                  <a:off x="6213475" y="1757363"/>
                  <a:ext cx="227013" cy="398462"/>
                </a:xfrm>
                <a:custGeom>
                  <a:avLst/>
                  <a:gdLst/>
                  <a:ahLst/>
                  <a:cxnLst>
                    <a:cxn ang="0">
                      <a:pos x="87" y="56"/>
                    </a:cxn>
                    <a:cxn ang="0">
                      <a:pos x="71" y="9"/>
                    </a:cxn>
                    <a:cxn ang="0">
                      <a:pos x="61" y="0"/>
                    </a:cxn>
                    <a:cxn ang="0">
                      <a:pos x="26" y="0"/>
                    </a:cxn>
                    <a:cxn ang="0">
                      <a:pos x="18" y="4"/>
                    </a:cxn>
                    <a:cxn ang="0">
                      <a:pos x="17" y="6"/>
                    </a:cxn>
                    <a:cxn ang="0">
                      <a:pos x="17" y="6"/>
                    </a:cxn>
                    <a:cxn ang="0">
                      <a:pos x="16" y="7"/>
                    </a:cxn>
                    <a:cxn ang="0">
                      <a:pos x="1" y="56"/>
                    </a:cxn>
                    <a:cxn ang="0">
                      <a:pos x="5" y="64"/>
                    </a:cxn>
                    <a:cxn ang="0">
                      <a:pos x="13" y="60"/>
                    </a:cxn>
                    <a:cxn ang="0">
                      <a:pos x="25" y="21"/>
                    </a:cxn>
                    <a:cxn ang="0">
                      <a:pos x="26" y="21"/>
                    </a:cxn>
                    <a:cxn ang="0">
                      <a:pos x="27" y="21"/>
                    </a:cxn>
                    <a:cxn ang="0">
                      <a:pos x="9" y="91"/>
                    </a:cxn>
                    <a:cxn ang="0">
                      <a:pos x="28" y="91"/>
                    </a:cxn>
                    <a:cxn ang="0">
                      <a:pos x="28" y="146"/>
                    </a:cxn>
                    <a:cxn ang="0">
                      <a:pos x="35" y="153"/>
                    </a:cxn>
                    <a:cxn ang="0">
                      <a:pos x="42" y="146"/>
                    </a:cxn>
                    <a:cxn ang="0">
                      <a:pos x="42" y="91"/>
                    </a:cxn>
                    <a:cxn ang="0">
                      <a:pos x="46" y="91"/>
                    </a:cxn>
                    <a:cxn ang="0">
                      <a:pos x="46" y="146"/>
                    </a:cxn>
                    <a:cxn ang="0">
                      <a:pos x="54" y="153"/>
                    </a:cxn>
                    <a:cxn ang="0">
                      <a:pos x="61" y="146"/>
                    </a:cxn>
                    <a:cxn ang="0">
                      <a:pos x="61" y="91"/>
                    </a:cxn>
                    <a:cxn ang="0">
                      <a:pos x="80" y="91"/>
                    </a:cxn>
                    <a:cxn ang="0">
                      <a:pos x="60" y="21"/>
                    </a:cxn>
                    <a:cxn ang="0">
                      <a:pos x="61" y="21"/>
                    </a:cxn>
                    <a:cxn ang="0">
                      <a:pos x="62" y="21"/>
                    </a:cxn>
                    <a:cxn ang="0">
                      <a:pos x="75" y="60"/>
                    </a:cxn>
                    <a:cxn ang="0">
                      <a:pos x="83" y="64"/>
                    </a:cxn>
                    <a:cxn ang="0">
                      <a:pos x="87" y="56"/>
                    </a:cxn>
                  </a:cxnLst>
                  <a:rect l="0" t="0" r="r" b="b"/>
                  <a:pathLst>
                    <a:path w="88" h="153">
                      <a:moveTo>
                        <a:pt x="87" y="56"/>
                      </a:moveTo>
                      <a:cubicBezTo>
                        <a:pt x="71" y="9"/>
                        <a:pt x="71" y="9"/>
                        <a:pt x="71" y="9"/>
                      </a:cubicBezTo>
                      <a:cubicBezTo>
                        <a:pt x="71" y="4"/>
                        <a:pt x="67" y="0"/>
                        <a:pt x="61" y="0"/>
                      </a:cubicBezTo>
                      <a:cubicBezTo>
                        <a:pt x="26" y="0"/>
                        <a:pt x="26" y="0"/>
                        <a:pt x="26" y="0"/>
                      </a:cubicBezTo>
                      <a:cubicBezTo>
                        <a:pt x="23" y="0"/>
                        <a:pt x="19" y="1"/>
                        <a:pt x="18" y="4"/>
                      </a:cubicBezTo>
                      <a:cubicBezTo>
                        <a:pt x="17" y="5"/>
                        <a:pt x="17" y="5"/>
                        <a:pt x="17" y="6"/>
                      </a:cubicBezTo>
                      <a:cubicBezTo>
                        <a:pt x="17" y="6"/>
                        <a:pt x="17" y="6"/>
                        <a:pt x="17" y="6"/>
                      </a:cubicBezTo>
                      <a:cubicBezTo>
                        <a:pt x="17" y="7"/>
                        <a:pt x="16" y="7"/>
                        <a:pt x="16" y="7"/>
                      </a:cubicBezTo>
                      <a:cubicBezTo>
                        <a:pt x="1" y="56"/>
                        <a:pt x="1" y="56"/>
                        <a:pt x="1" y="56"/>
                      </a:cubicBezTo>
                      <a:cubicBezTo>
                        <a:pt x="0" y="60"/>
                        <a:pt x="2" y="63"/>
                        <a:pt x="5" y="64"/>
                      </a:cubicBezTo>
                      <a:cubicBezTo>
                        <a:pt x="8" y="65"/>
                        <a:pt x="12" y="63"/>
                        <a:pt x="13" y="60"/>
                      </a:cubicBezTo>
                      <a:cubicBezTo>
                        <a:pt x="25" y="21"/>
                        <a:pt x="25" y="21"/>
                        <a:pt x="25" y="21"/>
                      </a:cubicBezTo>
                      <a:cubicBezTo>
                        <a:pt x="25" y="21"/>
                        <a:pt x="26" y="21"/>
                        <a:pt x="26" y="21"/>
                      </a:cubicBezTo>
                      <a:cubicBezTo>
                        <a:pt x="27" y="21"/>
                        <a:pt x="27" y="21"/>
                        <a:pt x="27" y="21"/>
                      </a:cubicBezTo>
                      <a:cubicBezTo>
                        <a:pt x="9" y="91"/>
                        <a:pt x="9" y="91"/>
                        <a:pt x="9" y="91"/>
                      </a:cubicBezTo>
                      <a:cubicBezTo>
                        <a:pt x="28" y="91"/>
                        <a:pt x="28" y="91"/>
                        <a:pt x="28" y="91"/>
                      </a:cubicBezTo>
                      <a:cubicBezTo>
                        <a:pt x="28" y="146"/>
                        <a:pt x="28" y="146"/>
                        <a:pt x="28" y="146"/>
                      </a:cubicBezTo>
                      <a:cubicBezTo>
                        <a:pt x="28" y="150"/>
                        <a:pt x="31" y="153"/>
                        <a:pt x="35" y="153"/>
                      </a:cubicBezTo>
                      <a:cubicBezTo>
                        <a:pt x="39" y="153"/>
                        <a:pt x="42" y="150"/>
                        <a:pt x="42" y="146"/>
                      </a:cubicBezTo>
                      <a:cubicBezTo>
                        <a:pt x="42" y="91"/>
                        <a:pt x="42" y="91"/>
                        <a:pt x="42" y="91"/>
                      </a:cubicBezTo>
                      <a:cubicBezTo>
                        <a:pt x="46" y="91"/>
                        <a:pt x="46" y="91"/>
                        <a:pt x="46" y="91"/>
                      </a:cubicBezTo>
                      <a:cubicBezTo>
                        <a:pt x="46" y="146"/>
                        <a:pt x="46" y="146"/>
                        <a:pt x="46" y="146"/>
                      </a:cubicBezTo>
                      <a:cubicBezTo>
                        <a:pt x="46" y="150"/>
                        <a:pt x="50" y="153"/>
                        <a:pt x="54" y="153"/>
                      </a:cubicBezTo>
                      <a:cubicBezTo>
                        <a:pt x="58" y="153"/>
                        <a:pt x="61" y="150"/>
                        <a:pt x="61" y="146"/>
                      </a:cubicBezTo>
                      <a:cubicBezTo>
                        <a:pt x="61" y="91"/>
                        <a:pt x="61" y="91"/>
                        <a:pt x="61" y="91"/>
                      </a:cubicBezTo>
                      <a:cubicBezTo>
                        <a:pt x="80" y="91"/>
                        <a:pt x="80" y="91"/>
                        <a:pt x="80" y="91"/>
                      </a:cubicBezTo>
                      <a:cubicBezTo>
                        <a:pt x="60" y="21"/>
                        <a:pt x="60" y="21"/>
                        <a:pt x="60" y="21"/>
                      </a:cubicBezTo>
                      <a:cubicBezTo>
                        <a:pt x="61" y="21"/>
                        <a:pt x="61" y="21"/>
                        <a:pt x="61" y="21"/>
                      </a:cubicBezTo>
                      <a:cubicBezTo>
                        <a:pt x="62" y="21"/>
                        <a:pt x="62" y="21"/>
                        <a:pt x="62" y="21"/>
                      </a:cubicBezTo>
                      <a:cubicBezTo>
                        <a:pt x="75" y="60"/>
                        <a:pt x="75" y="60"/>
                        <a:pt x="75" y="60"/>
                      </a:cubicBezTo>
                      <a:cubicBezTo>
                        <a:pt x="77" y="63"/>
                        <a:pt x="80" y="65"/>
                        <a:pt x="83" y="64"/>
                      </a:cubicBezTo>
                      <a:cubicBezTo>
                        <a:pt x="87" y="63"/>
                        <a:pt x="88" y="59"/>
                        <a:pt x="87" y="56"/>
                      </a:cubicBezTo>
                      <a:close/>
                    </a:path>
                  </a:pathLst>
                </a:custGeom>
                <a:grpFill/>
                <a:ln w="9525">
                  <a:noFill/>
                  <a:round/>
                  <a:headEnd/>
                  <a:tailEnd/>
                </a:ln>
              </p:spPr>
              <p:txBody>
                <a:bodyPr anchor="ctr"/>
                <a:lstStyle/>
                <a:p>
                  <a:pPr algn="ctr"/>
                  <a:endParaRPr/>
                </a:p>
              </p:txBody>
            </p:sp>
          </p:grpSp>
          <p:grpSp>
            <p:nvGrpSpPr>
              <p:cNvPr id="94" name="Group 61"/>
              <p:cNvGrpSpPr/>
              <p:nvPr/>
            </p:nvGrpSpPr>
            <p:grpSpPr>
              <a:xfrm>
                <a:off x="7708150" y="2111437"/>
                <a:ext cx="288034" cy="618364"/>
                <a:chOff x="6213475" y="1668463"/>
                <a:chExt cx="227013" cy="487362"/>
              </a:xfrm>
              <a:grpFill/>
            </p:grpSpPr>
            <p:sp>
              <p:nvSpPr>
                <p:cNvPr id="98" name="Oval 65"/>
                <p:cNvSpPr>
                  <a:spLocks/>
                </p:cNvSpPr>
                <p:nvPr/>
              </p:nvSpPr>
              <p:spPr bwMode="auto">
                <a:xfrm>
                  <a:off x="6291263" y="1668463"/>
                  <a:ext cx="73025" cy="73025"/>
                </a:xfrm>
                <a:prstGeom prst="ellipse">
                  <a:avLst/>
                </a:prstGeom>
                <a:grpFill/>
                <a:ln w="9525">
                  <a:noFill/>
                  <a:round/>
                  <a:headEnd/>
                  <a:tailEnd/>
                </a:ln>
              </p:spPr>
              <p:txBody>
                <a:bodyPr anchor="ctr"/>
                <a:lstStyle/>
                <a:p>
                  <a:pPr algn="ctr"/>
                  <a:endParaRPr/>
                </a:p>
              </p:txBody>
            </p:sp>
            <p:sp>
              <p:nvSpPr>
                <p:cNvPr id="99" name="Freeform: Shape 66"/>
                <p:cNvSpPr>
                  <a:spLocks/>
                </p:cNvSpPr>
                <p:nvPr/>
              </p:nvSpPr>
              <p:spPr bwMode="auto">
                <a:xfrm>
                  <a:off x="6213475" y="1757363"/>
                  <a:ext cx="227013" cy="398462"/>
                </a:xfrm>
                <a:custGeom>
                  <a:avLst/>
                  <a:gdLst/>
                  <a:ahLst/>
                  <a:cxnLst>
                    <a:cxn ang="0">
                      <a:pos x="87" y="56"/>
                    </a:cxn>
                    <a:cxn ang="0">
                      <a:pos x="71" y="9"/>
                    </a:cxn>
                    <a:cxn ang="0">
                      <a:pos x="61" y="0"/>
                    </a:cxn>
                    <a:cxn ang="0">
                      <a:pos x="26" y="0"/>
                    </a:cxn>
                    <a:cxn ang="0">
                      <a:pos x="18" y="4"/>
                    </a:cxn>
                    <a:cxn ang="0">
                      <a:pos x="17" y="6"/>
                    </a:cxn>
                    <a:cxn ang="0">
                      <a:pos x="17" y="6"/>
                    </a:cxn>
                    <a:cxn ang="0">
                      <a:pos x="16" y="7"/>
                    </a:cxn>
                    <a:cxn ang="0">
                      <a:pos x="1" y="56"/>
                    </a:cxn>
                    <a:cxn ang="0">
                      <a:pos x="5" y="64"/>
                    </a:cxn>
                    <a:cxn ang="0">
                      <a:pos x="13" y="60"/>
                    </a:cxn>
                    <a:cxn ang="0">
                      <a:pos x="25" y="21"/>
                    </a:cxn>
                    <a:cxn ang="0">
                      <a:pos x="26" y="21"/>
                    </a:cxn>
                    <a:cxn ang="0">
                      <a:pos x="27" y="21"/>
                    </a:cxn>
                    <a:cxn ang="0">
                      <a:pos x="9" y="91"/>
                    </a:cxn>
                    <a:cxn ang="0">
                      <a:pos x="28" y="91"/>
                    </a:cxn>
                    <a:cxn ang="0">
                      <a:pos x="28" y="146"/>
                    </a:cxn>
                    <a:cxn ang="0">
                      <a:pos x="35" y="153"/>
                    </a:cxn>
                    <a:cxn ang="0">
                      <a:pos x="42" y="146"/>
                    </a:cxn>
                    <a:cxn ang="0">
                      <a:pos x="42" y="91"/>
                    </a:cxn>
                    <a:cxn ang="0">
                      <a:pos x="46" y="91"/>
                    </a:cxn>
                    <a:cxn ang="0">
                      <a:pos x="46" y="146"/>
                    </a:cxn>
                    <a:cxn ang="0">
                      <a:pos x="54" y="153"/>
                    </a:cxn>
                    <a:cxn ang="0">
                      <a:pos x="61" y="146"/>
                    </a:cxn>
                    <a:cxn ang="0">
                      <a:pos x="61" y="91"/>
                    </a:cxn>
                    <a:cxn ang="0">
                      <a:pos x="80" y="91"/>
                    </a:cxn>
                    <a:cxn ang="0">
                      <a:pos x="60" y="21"/>
                    </a:cxn>
                    <a:cxn ang="0">
                      <a:pos x="61" y="21"/>
                    </a:cxn>
                    <a:cxn ang="0">
                      <a:pos x="62" y="21"/>
                    </a:cxn>
                    <a:cxn ang="0">
                      <a:pos x="75" y="60"/>
                    </a:cxn>
                    <a:cxn ang="0">
                      <a:pos x="83" y="64"/>
                    </a:cxn>
                    <a:cxn ang="0">
                      <a:pos x="87" y="56"/>
                    </a:cxn>
                  </a:cxnLst>
                  <a:rect l="0" t="0" r="r" b="b"/>
                  <a:pathLst>
                    <a:path w="88" h="153">
                      <a:moveTo>
                        <a:pt x="87" y="56"/>
                      </a:moveTo>
                      <a:cubicBezTo>
                        <a:pt x="71" y="9"/>
                        <a:pt x="71" y="9"/>
                        <a:pt x="71" y="9"/>
                      </a:cubicBezTo>
                      <a:cubicBezTo>
                        <a:pt x="71" y="4"/>
                        <a:pt x="67" y="0"/>
                        <a:pt x="61" y="0"/>
                      </a:cubicBezTo>
                      <a:cubicBezTo>
                        <a:pt x="26" y="0"/>
                        <a:pt x="26" y="0"/>
                        <a:pt x="26" y="0"/>
                      </a:cubicBezTo>
                      <a:cubicBezTo>
                        <a:pt x="23" y="0"/>
                        <a:pt x="19" y="1"/>
                        <a:pt x="18" y="4"/>
                      </a:cubicBezTo>
                      <a:cubicBezTo>
                        <a:pt x="17" y="5"/>
                        <a:pt x="17" y="5"/>
                        <a:pt x="17" y="6"/>
                      </a:cubicBezTo>
                      <a:cubicBezTo>
                        <a:pt x="17" y="6"/>
                        <a:pt x="17" y="6"/>
                        <a:pt x="17" y="6"/>
                      </a:cubicBezTo>
                      <a:cubicBezTo>
                        <a:pt x="17" y="7"/>
                        <a:pt x="16" y="7"/>
                        <a:pt x="16" y="7"/>
                      </a:cubicBezTo>
                      <a:cubicBezTo>
                        <a:pt x="1" y="56"/>
                        <a:pt x="1" y="56"/>
                        <a:pt x="1" y="56"/>
                      </a:cubicBezTo>
                      <a:cubicBezTo>
                        <a:pt x="0" y="60"/>
                        <a:pt x="2" y="63"/>
                        <a:pt x="5" y="64"/>
                      </a:cubicBezTo>
                      <a:cubicBezTo>
                        <a:pt x="8" y="65"/>
                        <a:pt x="12" y="63"/>
                        <a:pt x="13" y="60"/>
                      </a:cubicBezTo>
                      <a:cubicBezTo>
                        <a:pt x="25" y="21"/>
                        <a:pt x="25" y="21"/>
                        <a:pt x="25" y="21"/>
                      </a:cubicBezTo>
                      <a:cubicBezTo>
                        <a:pt x="25" y="21"/>
                        <a:pt x="26" y="21"/>
                        <a:pt x="26" y="21"/>
                      </a:cubicBezTo>
                      <a:cubicBezTo>
                        <a:pt x="27" y="21"/>
                        <a:pt x="27" y="21"/>
                        <a:pt x="27" y="21"/>
                      </a:cubicBezTo>
                      <a:cubicBezTo>
                        <a:pt x="9" y="91"/>
                        <a:pt x="9" y="91"/>
                        <a:pt x="9" y="91"/>
                      </a:cubicBezTo>
                      <a:cubicBezTo>
                        <a:pt x="28" y="91"/>
                        <a:pt x="28" y="91"/>
                        <a:pt x="28" y="91"/>
                      </a:cubicBezTo>
                      <a:cubicBezTo>
                        <a:pt x="28" y="146"/>
                        <a:pt x="28" y="146"/>
                        <a:pt x="28" y="146"/>
                      </a:cubicBezTo>
                      <a:cubicBezTo>
                        <a:pt x="28" y="150"/>
                        <a:pt x="31" y="153"/>
                        <a:pt x="35" y="153"/>
                      </a:cubicBezTo>
                      <a:cubicBezTo>
                        <a:pt x="39" y="153"/>
                        <a:pt x="42" y="150"/>
                        <a:pt x="42" y="146"/>
                      </a:cubicBezTo>
                      <a:cubicBezTo>
                        <a:pt x="42" y="91"/>
                        <a:pt x="42" y="91"/>
                        <a:pt x="42" y="91"/>
                      </a:cubicBezTo>
                      <a:cubicBezTo>
                        <a:pt x="46" y="91"/>
                        <a:pt x="46" y="91"/>
                        <a:pt x="46" y="91"/>
                      </a:cubicBezTo>
                      <a:cubicBezTo>
                        <a:pt x="46" y="146"/>
                        <a:pt x="46" y="146"/>
                        <a:pt x="46" y="146"/>
                      </a:cubicBezTo>
                      <a:cubicBezTo>
                        <a:pt x="46" y="150"/>
                        <a:pt x="50" y="153"/>
                        <a:pt x="54" y="153"/>
                      </a:cubicBezTo>
                      <a:cubicBezTo>
                        <a:pt x="58" y="153"/>
                        <a:pt x="61" y="150"/>
                        <a:pt x="61" y="146"/>
                      </a:cubicBezTo>
                      <a:cubicBezTo>
                        <a:pt x="61" y="91"/>
                        <a:pt x="61" y="91"/>
                        <a:pt x="61" y="91"/>
                      </a:cubicBezTo>
                      <a:cubicBezTo>
                        <a:pt x="80" y="91"/>
                        <a:pt x="80" y="91"/>
                        <a:pt x="80" y="91"/>
                      </a:cubicBezTo>
                      <a:cubicBezTo>
                        <a:pt x="60" y="21"/>
                        <a:pt x="60" y="21"/>
                        <a:pt x="60" y="21"/>
                      </a:cubicBezTo>
                      <a:cubicBezTo>
                        <a:pt x="61" y="21"/>
                        <a:pt x="61" y="21"/>
                        <a:pt x="61" y="21"/>
                      </a:cubicBezTo>
                      <a:cubicBezTo>
                        <a:pt x="62" y="21"/>
                        <a:pt x="62" y="21"/>
                        <a:pt x="62" y="21"/>
                      </a:cubicBezTo>
                      <a:cubicBezTo>
                        <a:pt x="75" y="60"/>
                        <a:pt x="75" y="60"/>
                        <a:pt x="75" y="60"/>
                      </a:cubicBezTo>
                      <a:cubicBezTo>
                        <a:pt x="77" y="63"/>
                        <a:pt x="80" y="65"/>
                        <a:pt x="83" y="64"/>
                      </a:cubicBezTo>
                      <a:cubicBezTo>
                        <a:pt x="87" y="63"/>
                        <a:pt x="88" y="59"/>
                        <a:pt x="87" y="56"/>
                      </a:cubicBezTo>
                      <a:close/>
                    </a:path>
                  </a:pathLst>
                </a:custGeom>
                <a:grpFill/>
                <a:ln w="9525">
                  <a:noFill/>
                  <a:round/>
                  <a:headEnd/>
                  <a:tailEnd/>
                </a:ln>
              </p:spPr>
              <p:txBody>
                <a:bodyPr anchor="ctr"/>
                <a:lstStyle/>
                <a:p>
                  <a:pPr algn="ctr"/>
                  <a:endParaRPr/>
                </a:p>
              </p:txBody>
            </p:sp>
          </p:grpSp>
          <p:grpSp>
            <p:nvGrpSpPr>
              <p:cNvPr id="95" name="Group 62"/>
              <p:cNvGrpSpPr/>
              <p:nvPr/>
            </p:nvGrpSpPr>
            <p:grpSpPr>
              <a:xfrm>
                <a:off x="8050449" y="2111437"/>
                <a:ext cx="288034" cy="618364"/>
                <a:chOff x="6213475" y="1668463"/>
                <a:chExt cx="227013" cy="487362"/>
              </a:xfrm>
              <a:grpFill/>
            </p:grpSpPr>
            <p:sp>
              <p:nvSpPr>
                <p:cNvPr id="96" name="Oval 63"/>
                <p:cNvSpPr>
                  <a:spLocks/>
                </p:cNvSpPr>
                <p:nvPr/>
              </p:nvSpPr>
              <p:spPr bwMode="auto">
                <a:xfrm>
                  <a:off x="6291263" y="1668463"/>
                  <a:ext cx="73025" cy="73025"/>
                </a:xfrm>
                <a:prstGeom prst="ellipse">
                  <a:avLst/>
                </a:prstGeom>
                <a:grpFill/>
                <a:ln w="9525">
                  <a:noFill/>
                  <a:round/>
                  <a:headEnd/>
                  <a:tailEnd/>
                </a:ln>
              </p:spPr>
              <p:txBody>
                <a:bodyPr anchor="ctr"/>
                <a:lstStyle/>
                <a:p>
                  <a:pPr algn="ctr"/>
                  <a:endParaRPr/>
                </a:p>
              </p:txBody>
            </p:sp>
            <p:sp>
              <p:nvSpPr>
                <p:cNvPr id="97" name="Freeform: Shape 64"/>
                <p:cNvSpPr>
                  <a:spLocks/>
                </p:cNvSpPr>
                <p:nvPr/>
              </p:nvSpPr>
              <p:spPr bwMode="auto">
                <a:xfrm>
                  <a:off x="6213475" y="1757363"/>
                  <a:ext cx="227013" cy="398462"/>
                </a:xfrm>
                <a:custGeom>
                  <a:avLst/>
                  <a:gdLst/>
                  <a:ahLst/>
                  <a:cxnLst>
                    <a:cxn ang="0">
                      <a:pos x="87" y="56"/>
                    </a:cxn>
                    <a:cxn ang="0">
                      <a:pos x="71" y="9"/>
                    </a:cxn>
                    <a:cxn ang="0">
                      <a:pos x="61" y="0"/>
                    </a:cxn>
                    <a:cxn ang="0">
                      <a:pos x="26" y="0"/>
                    </a:cxn>
                    <a:cxn ang="0">
                      <a:pos x="18" y="4"/>
                    </a:cxn>
                    <a:cxn ang="0">
                      <a:pos x="17" y="6"/>
                    </a:cxn>
                    <a:cxn ang="0">
                      <a:pos x="17" y="6"/>
                    </a:cxn>
                    <a:cxn ang="0">
                      <a:pos x="16" y="7"/>
                    </a:cxn>
                    <a:cxn ang="0">
                      <a:pos x="1" y="56"/>
                    </a:cxn>
                    <a:cxn ang="0">
                      <a:pos x="5" y="64"/>
                    </a:cxn>
                    <a:cxn ang="0">
                      <a:pos x="13" y="60"/>
                    </a:cxn>
                    <a:cxn ang="0">
                      <a:pos x="25" y="21"/>
                    </a:cxn>
                    <a:cxn ang="0">
                      <a:pos x="26" y="21"/>
                    </a:cxn>
                    <a:cxn ang="0">
                      <a:pos x="27" y="21"/>
                    </a:cxn>
                    <a:cxn ang="0">
                      <a:pos x="9" y="91"/>
                    </a:cxn>
                    <a:cxn ang="0">
                      <a:pos x="28" y="91"/>
                    </a:cxn>
                    <a:cxn ang="0">
                      <a:pos x="28" y="146"/>
                    </a:cxn>
                    <a:cxn ang="0">
                      <a:pos x="35" y="153"/>
                    </a:cxn>
                    <a:cxn ang="0">
                      <a:pos x="42" y="146"/>
                    </a:cxn>
                    <a:cxn ang="0">
                      <a:pos x="42" y="91"/>
                    </a:cxn>
                    <a:cxn ang="0">
                      <a:pos x="46" y="91"/>
                    </a:cxn>
                    <a:cxn ang="0">
                      <a:pos x="46" y="146"/>
                    </a:cxn>
                    <a:cxn ang="0">
                      <a:pos x="54" y="153"/>
                    </a:cxn>
                    <a:cxn ang="0">
                      <a:pos x="61" y="146"/>
                    </a:cxn>
                    <a:cxn ang="0">
                      <a:pos x="61" y="91"/>
                    </a:cxn>
                    <a:cxn ang="0">
                      <a:pos x="80" y="91"/>
                    </a:cxn>
                    <a:cxn ang="0">
                      <a:pos x="60" y="21"/>
                    </a:cxn>
                    <a:cxn ang="0">
                      <a:pos x="61" y="21"/>
                    </a:cxn>
                    <a:cxn ang="0">
                      <a:pos x="62" y="21"/>
                    </a:cxn>
                    <a:cxn ang="0">
                      <a:pos x="75" y="60"/>
                    </a:cxn>
                    <a:cxn ang="0">
                      <a:pos x="83" y="64"/>
                    </a:cxn>
                    <a:cxn ang="0">
                      <a:pos x="87" y="56"/>
                    </a:cxn>
                  </a:cxnLst>
                  <a:rect l="0" t="0" r="r" b="b"/>
                  <a:pathLst>
                    <a:path w="88" h="153">
                      <a:moveTo>
                        <a:pt x="87" y="56"/>
                      </a:moveTo>
                      <a:cubicBezTo>
                        <a:pt x="71" y="9"/>
                        <a:pt x="71" y="9"/>
                        <a:pt x="71" y="9"/>
                      </a:cubicBezTo>
                      <a:cubicBezTo>
                        <a:pt x="71" y="4"/>
                        <a:pt x="67" y="0"/>
                        <a:pt x="61" y="0"/>
                      </a:cubicBezTo>
                      <a:cubicBezTo>
                        <a:pt x="26" y="0"/>
                        <a:pt x="26" y="0"/>
                        <a:pt x="26" y="0"/>
                      </a:cubicBezTo>
                      <a:cubicBezTo>
                        <a:pt x="23" y="0"/>
                        <a:pt x="19" y="1"/>
                        <a:pt x="18" y="4"/>
                      </a:cubicBezTo>
                      <a:cubicBezTo>
                        <a:pt x="17" y="5"/>
                        <a:pt x="17" y="5"/>
                        <a:pt x="17" y="6"/>
                      </a:cubicBezTo>
                      <a:cubicBezTo>
                        <a:pt x="17" y="6"/>
                        <a:pt x="17" y="6"/>
                        <a:pt x="17" y="6"/>
                      </a:cubicBezTo>
                      <a:cubicBezTo>
                        <a:pt x="17" y="7"/>
                        <a:pt x="16" y="7"/>
                        <a:pt x="16" y="7"/>
                      </a:cubicBezTo>
                      <a:cubicBezTo>
                        <a:pt x="1" y="56"/>
                        <a:pt x="1" y="56"/>
                        <a:pt x="1" y="56"/>
                      </a:cubicBezTo>
                      <a:cubicBezTo>
                        <a:pt x="0" y="60"/>
                        <a:pt x="2" y="63"/>
                        <a:pt x="5" y="64"/>
                      </a:cubicBezTo>
                      <a:cubicBezTo>
                        <a:pt x="8" y="65"/>
                        <a:pt x="12" y="63"/>
                        <a:pt x="13" y="60"/>
                      </a:cubicBezTo>
                      <a:cubicBezTo>
                        <a:pt x="25" y="21"/>
                        <a:pt x="25" y="21"/>
                        <a:pt x="25" y="21"/>
                      </a:cubicBezTo>
                      <a:cubicBezTo>
                        <a:pt x="25" y="21"/>
                        <a:pt x="26" y="21"/>
                        <a:pt x="26" y="21"/>
                      </a:cubicBezTo>
                      <a:cubicBezTo>
                        <a:pt x="27" y="21"/>
                        <a:pt x="27" y="21"/>
                        <a:pt x="27" y="21"/>
                      </a:cubicBezTo>
                      <a:cubicBezTo>
                        <a:pt x="9" y="91"/>
                        <a:pt x="9" y="91"/>
                        <a:pt x="9" y="91"/>
                      </a:cubicBezTo>
                      <a:cubicBezTo>
                        <a:pt x="28" y="91"/>
                        <a:pt x="28" y="91"/>
                        <a:pt x="28" y="91"/>
                      </a:cubicBezTo>
                      <a:cubicBezTo>
                        <a:pt x="28" y="146"/>
                        <a:pt x="28" y="146"/>
                        <a:pt x="28" y="146"/>
                      </a:cubicBezTo>
                      <a:cubicBezTo>
                        <a:pt x="28" y="150"/>
                        <a:pt x="31" y="153"/>
                        <a:pt x="35" y="153"/>
                      </a:cubicBezTo>
                      <a:cubicBezTo>
                        <a:pt x="39" y="153"/>
                        <a:pt x="42" y="150"/>
                        <a:pt x="42" y="146"/>
                      </a:cubicBezTo>
                      <a:cubicBezTo>
                        <a:pt x="42" y="91"/>
                        <a:pt x="42" y="91"/>
                        <a:pt x="42" y="91"/>
                      </a:cubicBezTo>
                      <a:cubicBezTo>
                        <a:pt x="46" y="91"/>
                        <a:pt x="46" y="91"/>
                        <a:pt x="46" y="91"/>
                      </a:cubicBezTo>
                      <a:cubicBezTo>
                        <a:pt x="46" y="146"/>
                        <a:pt x="46" y="146"/>
                        <a:pt x="46" y="146"/>
                      </a:cubicBezTo>
                      <a:cubicBezTo>
                        <a:pt x="46" y="150"/>
                        <a:pt x="50" y="153"/>
                        <a:pt x="54" y="153"/>
                      </a:cubicBezTo>
                      <a:cubicBezTo>
                        <a:pt x="58" y="153"/>
                        <a:pt x="61" y="150"/>
                        <a:pt x="61" y="146"/>
                      </a:cubicBezTo>
                      <a:cubicBezTo>
                        <a:pt x="61" y="91"/>
                        <a:pt x="61" y="91"/>
                        <a:pt x="61" y="91"/>
                      </a:cubicBezTo>
                      <a:cubicBezTo>
                        <a:pt x="80" y="91"/>
                        <a:pt x="80" y="91"/>
                        <a:pt x="80" y="91"/>
                      </a:cubicBezTo>
                      <a:cubicBezTo>
                        <a:pt x="60" y="21"/>
                        <a:pt x="60" y="21"/>
                        <a:pt x="60" y="21"/>
                      </a:cubicBezTo>
                      <a:cubicBezTo>
                        <a:pt x="61" y="21"/>
                        <a:pt x="61" y="21"/>
                        <a:pt x="61" y="21"/>
                      </a:cubicBezTo>
                      <a:cubicBezTo>
                        <a:pt x="62" y="21"/>
                        <a:pt x="62" y="21"/>
                        <a:pt x="62" y="21"/>
                      </a:cubicBezTo>
                      <a:cubicBezTo>
                        <a:pt x="75" y="60"/>
                        <a:pt x="75" y="60"/>
                        <a:pt x="75" y="60"/>
                      </a:cubicBezTo>
                      <a:cubicBezTo>
                        <a:pt x="77" y="63"/>
                        <a:pt x="80" y="65"/>
                        <a:pt x="83" y="64"/>
                      </a:cubicBezTo>
                      <a:cubicBezTo>
                        <a:pt x="87" y="63"/>
                        <a:pt x="88" y="59"/>
                        <a:pt x="87" y="56"/>
                      </a:cubicBezTo>
                      <a:close/>
                    </a:path>
                  </a:pathLst>
                </a:custGeom>
                <a:grpFill/>
                <a:ln w="9525">
                  <a:noFill/>
                  <a:round/>
                  <a:headEnd/>
                  <a:tailEnd/>
                </a:ln>
              </p:spPr>
              <p:txBody>
                <a:bodyPr anchor="ctr"/>
                <a:lstStyle/>
                <a:p>
                  <a:pPr algn="ctr"/>
                  <a:endParaRPr/>
                </a:p>
              </p:txBody>
            </p:sp>
          </p:grpSp>
        </p:grpSp>
      </p:grpSp>
      <p:grpSp>
        <p:nvGrpSpPr>
          <p:cNvPr id="104" name="组合 103"/>
          <p:cNvGrpSpPr/>
          <p:nvPr/>
        </p:nvGrpSpPr>
        <p:grpSpPr>
          <a:xfrm>
            <a:off x="5843879" y="2071509"/>
            <a:ext cx="4886019" cy="1192329"/>
            <a:chOff x="1531598" y="3689289"/>
            <a:chExt cx="4886019" cy="1192329"/>
          </a:xfrm>
        </p:grpSpPr>
        <p:sp>
          <p:nvSpPr>
            <p:cNvPr id="105" name="矩形 104"/>
            <p:cNvSpPr/>
            <p:nvPr/>
          </p:nvSpPr>
          <p:spPr>
            <a:xfrm>
              <a:off x="1531598" y="4050621"/>
              <a:ext cx="4886019" cy="830997"/>
            </a:xfrm>
            <a:prstGeom prst="rect">
              <a:avLst/>
            </a:prstGeom>
          </p:spPr>
          <p:txBody>
            <a:bodyPr wrap="square">
              <a:spAutoFit/>
              <a:scene3d>
                <a:camera prst="orthographicFront"/>
                <a:lightRig rig="threePt" dir="t"/>
              </a:scene3d>
              <a:sp3d contourW="12700"/>
            </a:bodyPr>
            <a:lstStyle/>
            <a:p>
              <a:r>
                <a:rPr lang="en-US" altLang="zh-CN" sz="1200" dirty="0">
                  <a:solidFill>
                    <a:schemeClr val="bg1">
                      <a:lumMod val="50000"/>
                    </a:schemeClr>
                  </a:solidFill>
                </a:rPr>
                <a:t>The user can demonstrate on a projector or computer, or print the presentation and make it into a film to be </a:t>
              </a:r>
              <a:r>
                <a:rPr lang="en-US" altLang="zh-CN" sz="1200" dirty="0" err="1">
                  <a:solidFill>
                    <a:schemeClr val="bg1">
                      <a:lumMod val="50000"/>
                    </a:schemeClr>
                  </a:solidFill>
                </a:rPr>
                <a:t>usedThe</a:t>
              </a:r>
              <a:r>
                <a:rPr lang="en-US" altLang="zh-CN" sz="1200" dirty="0">
                  <a:solidFill>
                    <a:schemeClr val="bg1">
                      <a:lumMod val="50000"/>
                    </a:schemeClr>
                  </a:solidFill>
                </a:rPr>
                <a:t> user can demonstrate on a projector or computer, or print the presentation and make it into a film to be used</a:t>
              </a:r>
            </a:p>
          </p:txBody>
        </p:sp>
        <p:sp>
          <p:nvSpPr>
            <p:cNvPr id="106" name="文本框 105"/>
            <p:cNvSpPr txBox="1"/>
            <p:nvPr/>
          </p:nvSpPr>
          <p:spPr>
            <a:xfrm>
              <a:off x="1531599" y="3689289"/>
              <a:ext cx="1210588" cy="400110"/>
            </a:xfrm>
            <a:prstGeom prst="rect">
              <a:avLst/>
            </a:prstGeom>
            <a:noFill/>
          </p:spPr>
          <p:txBody>
            <a:bodyPr wrap="none" rtlCol="0">
              <a:spAutoFit/>
              <a:scene3d>
                <a:camera prst="orthographicFront"/>
                <a:lightRig rig="threePt" dir="t"/>
              </a:scene3d>
              <a:sp3d contourW="12700"/>
            </a:bodyPr>
            <a:lstStyle/>
            <a:p>
              <a:r>
                <a:rPr lang="zh-CN" altLang="en-US" sz="2000" b="1" dirty="0">
                  <a:solidFill>
                    <a:schemeClr val="tx1">
                      <a:lumMod val="75000"/>
                      <a:lumOff val="25000"/>
                    </a:schemeClr>
                  </a:solidFill>
                  <a:latin typeface="+mj-ea"/>
                  <a:ea typeface="+mj-ea"/>
                </a:rPr>
                <a:t>资金分配</a:t>
              </a:r>
            </a:p>
          </p:txBody>
        </p:sp>
      </p:grpSp>
      <p:grpSp>
        <p:nvGrpSpPr>
          <p:cNvPr id="107" name="组合 106"/>
          <p:cNvGrpSpPr/>
          <p:nvPr/>
        </p:nvGrpSpPr>
        <p:grpSpPr>
          <a:xfrm>
            <a:off x="665143" y="572094"/>
            <a:ext cx="4955749" cy="584775"/>
            <a:chOff x="665143" y="572094"/>
            <a:chExt cx="4955749" cy="584775"/>
          </a:xfrm>
        </p:grpSpPr>
        <p:sp>
          <p:nvSpPr>
            <p:cNvPr id="108" name="矩形 107"/>
            <p:cNvSpPr/>
            <p:nvPr/>
          </p:nvSpPr>
          <p:spPr>
            <a:xfrm>
              <a:off x="1725349" y="572094"/>
              <a:ext cx="3895543" cy="584775"/>
            </a:xfrm>
            <a:prstGeom prst="rect">
              <a:avLst/>
            </a:prstGeom>
          </p:spPr>
          <p:txBody>
            <a:bodyPr wrap="square">
              <a:spAutoFit/>
              <a:scene3d>
                <a:camera prst="orthographicFront"/>
                <a:lightRig rig="threePt" dir="t"/>
              </a:scene3d>
              <a:sp3d contourW="12700"/>
            </a:bodyPr>
            <a:lstStyle/>
            <a:p>
              <a:r>
                <a:rPr lang="zh-CN" altLang="en-US" sz="3200" b="1" dirty="0">
                  <a:solidFill>
                    <a:schemeClr val="tx1">
                      <a:lumMod val="75000"/>
                      <a:lumOff val="25000"/>
                    </a:schemeClr>
                  </a:solidFill>
                </a:rPr>
                <a:t>财务和融资计划</a:t>
              </a:r>
            </a:p>
          </p:txBody>
        </p:sp>
        <p:sp>
          <p:nvSpPr>
            <p:cNvPr id="109" name="矩形 108"/>
            <p:cNvSpPr/>
            <p:nvPr/>
          </p:nvSpPr>
          <p:spPr>
            <a:xfrm>
              <a:off x="665143" y="572094"/>
              <a:ext cx="636851" cy="584775"/>
            </a:xfrm>
            <a:prstGeom prst="rect">
              <a:avLst/>
            </a:prstGeom>
          </p:spPr>
          <p:txBody>
            <a:bodyPr wrap="square">
              <a:spAutoFit/>
              <a:scene3d>
                <a:camera prst="orthographicFront"/>
                <a:lightRig rig="threePt" dir="t"/>
              </a:scene3d>
              <a:sp3d contourW="12700"/>
            </a:bodyPr>
            <a:lstStyle/>
            <a:p>
              <a:pPr algn="ctr"/>
              <a:r>
                <a:rPr lang="en-US" altLang="zh-CN" sz="3200" b="1" dirty="0">
                  <a:solidFill>
                    <a:schemeClr val="accent1"/>
                  </a:solidFill>
                </a:rPr>
                <a:t>5</a:t>
              </a:r>
              <a:endParaRPr lang="zh-CN" altLang="en-US" sz="3200" b="1" dirty="0">
                <a:solidFill>
                  <a:schemeClr val="accent1"/>
                </a:solidFill>
              </a:endParaRPr>
            </a:p>
          </p:txBody>
        </p:sp>
      </p:grpSp>
    </p:spTree>
    <p:extLst>
      <p:ext uri="{BB962C8B-B14F-4D97-AF65-F5344CB8AC3E}">
        <p14:creationId xmlns:p14="http://schemas.microsoft.com/office/powerpoint/2010/main" val="419652177"/>
      </p:ext>
    </p:extLst>
  </p:cSld>
  <p:clrMapOvr>
    <a:masterClrMapping/>
  </p:clrMapOvr>
  <p:transition spd="slow"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7"/>
                                        </p:tgtEl>
                                        <p:attrNameLst>
                                          <p:attrName>style.visibility</p:attrName>
                                        </p:attrNameLst>
                                      </p:cBhvr>
                                      <p:to>
                                        <p:strVal val="visible"/>
                                      </p:to>
                                    </p:set>
                                    <p:anim calcmode="lin" valueType="num">
                                      <p:cBhvr>
                                        <p:cTn id="7" dur="500" fill="hold"/>
                                        <p:tgtEl>
                                          <p:spTgt spid="77"/>
                                        </p:tgtEl>
                                        <p:attrNameLst>
                                          <p:attrName>ppt_w</p:attrName>
                                        </p:attrNameLst>
                                      </p:cBhvr>
                                      <p:tavLst>
                                        <p:tav tm="0">
                                          <p:val>
                                            <p:fltVal val="0"/>
                                          </p:val>
                                        </p:tav>
                                        <p:tav tm="100000">
                                          <p:val>
                                            <p:strVal val="#ppt_w"/>
                                          </p:val>
                                        </p:tav>
                                      </p:tavLst>
                                    </p:anim>
                                    <p:anim calcmode="lin" valueType="num">
                                      <p:cBhvr>
                                        <p:cTn id="8" dur="500" fill="hold"/>
                                        <p:tgtEl>
                                          <p:spTgt spid="77"/>
                                        </p:tgtEl>
                                        <p:attrNameLst>
                                          <p:attrName>ppt_h</p:attrName>
                                        </p:attrNameLst>
                                      </p:cBhvr>
                                      <p:tavLst>
                                        <p:tav tm="0">
                                          <p:val>
                                            <p:fltVal val="0"/>
                                          </p:val>
                                        </p:tav>
                                        <p:tav tm="100000">
                                          <p:val>
                                            <p:strVal val="#ppt_h"/>
                                          </p:val>
                                        </p:tav>
                                      </p:tavLst>
                                    </p:anim>
                                    <p:animEffect transition="in" filter="fade">
                                      <p:cBhvr>
                                        <p:cTn id="9" dur="500"/>
                                        <p:tgtEl>
                                          <p:spTgt spid="77"/>
                                        </p:tgtEl>
                                      </p:cBhvr>
                                    </p:animEffect>
                                  </p:childTnLst>
                                </p:cTn>
                              </p:par>
                            </p:childTnLst>
                          </p:cTn>
                        </p:par>
                        <p:par>
                          <p:cTn id="10" fill="hold">
                            <p:stCondLst>
                              <p:cond delay="500"/>
                            </p:stCondLst>
                            <p:childTnLst>
                              <p:par>
                                <p:cTn id="11" presetID="2" presetClass="entr" presetSubtype="2" fill="hold" nodeType="afterEffect">
                                  <p:stCondLst>
                                    <p:cond delay="0"/>
                                  </p:stCondLst>
                                  <p:childTnLst>
                                    <p:set>
                                      <p:cBhvr>
                                        <p:cTn id="12" dur="1" fill="hold">
                                          <p:stCondLst>
                                            <p:cond delay="0"/>
                                          </p:stCondLst>
                                        </p:cTn>
                                        <p:tgtEl>
                                          <p:spTgt spid="104"/>
                                        </p:tgtEl>
                                        <p:attrNameLst>
                                          <p:attrName>style.visibility</p:attrName>
                                        </p:attrNameLst>
                                      </p:cBhvr>
                                      <p:to>
                                        <p:strVal val="visible"/>
                                      </p:to>
                                    </p:set>
                                    <p:anim calcmode="lin" valueType="num">
                                      <p:cBhvr additive="base">
                                        <p:cTn id="13" dur="500" fill="hold"/>
                                        <p:tgtEl>
                                          <p:spTgt spid="104"/>
                                        </p:tgtEl>
                                        <p:attrNameLst>
                                          <p:attrName>ppt_x</p:attrName>
                                        </p:attrNameLst>
                                      </p:cBhvr>
                                      <p:tavLst>
                                        <p:tav tm="0">
                                          <p:val>
                                            <p:strVal val="1+#ppt_w/2"/>
                                          </p:val>
                                        </p:tav>
                                        <p:tav tm="100000">
                                          <p:val>
                                            <p:strVal val="#ppt_x"/>
                                          </p:val>
                                        </p:tav>
                                      </p:tavLst>
                                    </p:anim>
                                    <p:anim calcmode="lin" valueType="num">
                                      <p:cBhvr additive="base">
                                        <p:cTn id="14" dur="500" fill="hold"/>
                                        <p:tgtEl>
                                          <p:spTgt spid="104"/>
                                        </p:tgtEl>
                                        <p:attrNameLst>
                                          <p:attrName>ppt_y</p:attrName>
                                        </p:attrNameLst>
                                      </p:cBhvr>
                                      <p:tavLst>
                                        <p:tav tm="0">
                                          <p:val>
                                            <p:strVal val="#ppt_y"/>
                                          </p:val>
                                        </p:tav>
                                        <p:tav tm="100000">
                                          <p:val>
                                            <p:strVal val="#ppt_y"/>
                                          </p:val>
                                        </p:tav>
                                      </p:tavLst>
                                    </p:anim>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114"/>
                                        </p:tgtEl>
                                        <p:attrNameLst>
                                          <p:attrName>style.visibility</p:attrName>
                                        </p:attrNameLst>
                                      </p:cBhvr>
                                      <p:to>
                                        <p:strVal val="visible"/>
                                      </p:to>
                                    </p:set>
                                    <p:animEffect transition="in" filter="wipe(left)">
                                      <p:cBhvr>
                                        <p:cTn id="18" dur="500"/>
                                        <p:tgtEl>
                                          <p:spTgt spid="114"/>
                                        </p:tgtEl>
                                      </p:cBhvr>
                                    </p:animEffect>
                                  </p:childTnLst>
                                </p:cTn>
                              </p:par>
                            </p:childTnLst>
                          </p:cTn>
                        </p:par>
                        <p:par>
                          <p:cTn id="19" fill="hold">
                            <p:stCondLst>
                              <p:cond delay="1500"/>
                            </p:stCondLst>
                            <p:childTnLst>
                              <p:par>
                                <p:cTn id="20" presetID="22" presetClass="entr" presetSubtype="8" fill="hold" nodeType="afterEffect">
                                  <p:stCondLst>
                                    <p:cond delay="0"/>
                                  </p:stCondLst>
                                  <p:childTnLst>
                                    <p:set>
                                      <p:cBhvr>
                                        <p:cTn id="21" dur="1" fill="hold">
                                          <p:stCondLst>
                                            <p:cond delay="0"/>
                                          </p:stCondLst>
                                        </p:cTn>
                                        <p:tgtEl>
                                          <p:spTgt spid="115"/>
                                        </p:tgtEl>
                                        <p:attrNameLst>
                                          <p:attrName>style.visibility</p:attrName>
                                        </p:attrNameLst>
                                      </p:cBhvr>
                                      <p:to>
                                        <p:strVal val="visible"/>
                                      </p:to>
                                    </p:set>
                                    <p:animEffect transition="in" filter="wipe(left)">
                                      <p:cBhvr>
                                        <p:cTn id="22" dur="500"/>
                                        <p:tgtEl>
                                          <p:spTgt spid="1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任意多边形 8"/>
          <p:cNvSpPr/>
          <p:nvPr/>
        </p:nvSpPr>
        <p:spPr>
          <a:xfrm>
            <a:off x="1460498" y="3341290"/>
            <a:ext cx="2505676" cy="692945"/>
          </a:xfrm>
          <a:custGeom>
            <a:avLst/>
            <a:gdLst>
              <a:gd name="connsiteX0" fmla="*/ 0 w 2194718"/>
              <a:gd name="connsiteY0" fmla="*/ 0 h 877887"/>
              <a:gd name="connsiteX1" fmla="*/ 1755775 w 2194718"/>
              <a:gd name="connsiteY1" fmla="*/ 0 h 877887"/>
              <a:gd name="connsiteX2" fmla="*/ 2194718 w 2194718"/>
              <a:gd name="connsiteY2" fmla="*/ 438944 h 877887"/>
              <a:gd name="connsiteX3" fmla="*/ 1755775 w 2194718"/>
              <a:gd name="connsiteY3" fmla="*/ 877887 h 877887"/>
              <a:gd name="connsiteX4" fmla="*/ 0 w 2194718"/>
              <a:gd name="connsiteY4" fmla="*/ 877887 h 877887"/>
              <a:gd name="connsiteX5" fmla="*/ 438944 w 2194718"/>
              <a:gd name="connsiteY5" fmla="*/ 438944 h 877887"/>
              <a:gd name="connsiteX6" fmla="*/ 0 w 2194718"/>
              <a:gd name="connsiteY6" fmla="*/ 0 h 877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94718" h="877887">
                <a:moveTo>
                  <a:pt x="0" y="0"/>
                </a:moveTo>
                <a:lnTo>
                  <a:pt x="1755775" y="0"/>
                </a:lnTo>
                <a:lnTo>
                  <a:pt x="2194718" y="438944"/>
                </a:lnTo>
                <a:lnTo>
                  <a:pt x="1755775" y="877887"/>
                </a:lnTo>
                <a:lnTo>
                  <a:pt x="0" y="877887"/>
                </a:lnTo>
                <a:lnTo>
                  <a:pt x="438944" y="438944"/>
                </a:lnTo>
                <a:lnTo>
                  <a:pt x="0" y="0"/>
                </a:lnTo>
                <a:close/>
              </a:path>
            </a:pathLst>
          </a:cu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90963" tIns="50673" rIns="489616" bIns="50673" numCol="1" spcCol="1270" anchor="ctr" anchorCtr="0">
            <a:noAutofit/>
          </a:bodyPr>
          <a:lstStyle/>
          <a:p>
            <a:pPr lvl="0" algn="ctr" defTabSz="1689100">
              <a:lnSpc>
                <a:spcPct val="90000"/>
              </a:lnSpc>
              <a:spcBef>
                <a:spcPct val="0"/>
              </a:spcBef>
              <a:spcAft>
                <a:spcPct val="35000"/>
              </a:spcAft>
            </a:pPr>
            <a:endParaRPr lang="zh-CN" altLang="en-US" sz="3800" kern="1200"/>
          </a:p>
        </p:txBody>
      </p:sp>
      <p:sp>
        <p:nvSpPr>
          <p:cNvPr id="10" name="任意多边形 9"/>
          <p:cNvSpPr/>
          <p:nvPr/>
        </p:nvSpPr>
        <p:spPr>
          <a:xfrm>
            <a:off x="3715607" y="3341290"/>
            <a:ext cx="2505676" cy="692945"/>
          </a:xfrm>
          <a:custGeom>
            <a:avLst/>
            <a:gdLst>
              <a:gd name="connsiteX0" fmla="*/ 0 w 2194718"/>
              <a:gd name="connsiteY0" fmla="*/ 0 h 877887"/>
              <a:gd name="connsiteX1" fmla="*/ 1755775 w 2194718"/>
              <a:gd name="connsiteY1" fmla="*/ 0 h 877887"/>
              <a:gd name="connsiteX2" fmla="*/ 2194718 w 2194718"/>
              <a:gd name="connsiteY2" fmla="*/ 438944 h 877887"/>
              <a:gd name="connsiteX3" fmla="*/ 1755775 w 2194718"/>
              <a:gd name="connsiteY3" fmla="*/ 877887 h 877887"/>
              <a:gd name="connsiteX4" fmla="*/ 0 w 2194718"/>
              <a:gd name="connsiteY4" fmla="*/ 877887 h 877887"/>
              <a:gd name="connsiteX5" fmla="*/ 438944 w 2194718"/>
              <a:gd name="connsiteY5" fmla="*/ 438944 h 877887"/>
              <a:gd name="connsiteX6" fmla="*/ 0 w 2194718"/>
              <a:gd name="connsiteY6" fmla="*/ 0 h 877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94718" h="877887">
                <a:moveTo>
                  <a:pt x="0" y="0"/>
                </a:moveTo>
                <a:lnTo>
                  <a:pt x="1755775" y="0"/>
                </a:lnTo>
                <a:lnTo>
                  <a:pt x="2194718" y="438944"/>
                </a:lnTo>
                <a:lnTo>
                  <a:pt x="1755775" y="877887"/>
                </a:lnTo>
                <a:lnTo>
                  <a:pt x="0" y="877887"/>
                </a:lnTo>
                <a:lnTo>
                  <a:pt x="438944" y="438944"/>
                </a:lnTo>
                <a:lnTo>
                  <a:pt x="0" y="0"/>
                </a:lnTo>
                <a:close/>
              </a:path>
            </a:pathLst>
          </a:custGeom>
          <a:solidFill>
            <a:schemeClr val="accent3"/>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58972" tIns="73343" rIns="512286" bIns="73343" numCol="1" spcCol="1270" anchor="ctr" anchorCtr="0">
            <a:noAutofit/>
          </a:bodyPr>
          <a:lstStyle/>
          <a:p>
            <a:pPr lvl="0" algn="ctr" defTabSz="2444750">
              <a:lnSpc>
                <a:spcPct val="90000"/>
              </a:lnSpc>
              <a:spcBef>
                <a:spcPct val="0"/>
              </a:spcBef>
              <a:spcAft>
                <a:spcPct val="35000"/>
              </a:spcAft>
            </a:pPr>
            <a:endParaRPr lang="zh-CN" altLang="en-US" sz="5500" kern="1200"/>
          </a:p>
        </p:txBody>
      </p:sp>
      <p:sp>
        <p:nvSpPr>
          <p:cNvPr id="11" name="任意多边形 10"/>
          <p:cNvSpPr/>
          <p:nvPr/>
        </p:nvSpPr>
        <p:spPr>
          <a:xfrm>
            <a:off x="5970716" y="3341290"/>
            <a:ext cx="2505676" cy="692945"/>
          </a:xfrm>
          <a:custGeom>
            <a:avLst/>
            <a:gdLst>
              <a:gd name="connsiteX0" fmla="*/ 0 w 2194718"/>
              <a:gd name="connsiteY0" fmla="*/ 0 h 877887"/>
              <a:gd name="connsiteX1" fmla="*/ 1755775 w 2194718"/>
              <a:gd name="connsiteY1" fmla="*/ 0 h 877887"/>
              <a:gd name="connsiteX2" fmla="*/ 2194718 w 2194718"/>
              <a:gd name="connsiteY2" fmla="*/ 438944 h 877887"/>
              <a:gd name="connsiteX3" fmla="*/ 1755775 w 2194718"/>
              <a:gd name="connsiteY3" fmla="*/ 877887 h 877887"/>
              <a:gd name="connsiteX4" fmla="*/ 0 w 2194718"/>
              <a:gd name="connsiteY4" fmla="*/ 877887 h 877887"/>
              <a:gd name="connsiteX5" fmla="*/ 438944 w 2194718"/>
              <a:gd name="connsiteY5" fmla="*/ 438944 h 877887"/>
              <a:gd name="connsiteX6" fmla="*/ 0 w 2194718"/>
              <a:gd name="connsiteY6" fmla="*/ 0 h 877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94718" h="877887">
                <a:moveTo>
                  <a:pt x="0" y="0"/>
                </a:moveTo>
                <a:lnTo>
                  <a:pt x="1755775" y="0"/>
                </a:lnTo>
                <a:lnTo>
                  <a:pt x="2194718" y="438944"/>
                </a:lnTo>
                <a:lnTo>
                  <a:pt x="1755775" y="877887"/>
                </a:lnTo>
                <a:lnTo>
                  <a:pt x="0" y="877887"/>
                </a:lnTo>
                <a:lnTo>
                  <a:pt x="438944" y="438944"/>
                </a:lnTo>
                <a:lnTo>
                  <a:pt x="0" y="0"/>
                </a:lnTo>
                <a:close/>
              </a:path>
            </a:pathLst>
          </a:cu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90963" tIns="50673" rIns="489616" bIns="50673" numCol="1" spcCol="1270" anchor="ctr" anchorCtr="0">
            <a:noAutofit/>
          </a:bodyPr>
          <a:lstStyle/>
          <a:p>
            <a:pPr lvl="0" algn="ctr" defTabSz="1689100">
              <a:lnSpc>
                <a:spcPct val="90000"/>
              </a:lnSpc>
              <a:spcBef>
                <a:spcPct val="0"/>
              </a:spcBef>
              <a:spcAft>
                <a:spcPct val="35000"/>
              </a:spcAft>
            </a:pPr>
            <a:endParaRPr lang="zh-CN" altLang="en-US" sz="3800" kern="1200"/>
          </a:p>
        </p:txBody>
      </p:sp>
      <p:sp>
        <p:nvSpPr>
          <p:cNvPr id="12" name="任意多边形 11"/>
          <p:cNvSpPr/>
          <p:nvPr/>
        </p:nvSpPr>
        <p:spPr>
          <a:xfrm>
            <a:off x="8225824" y="3341290"/>
            <a:ext cx="2505676" cy="692945"/>
          </a:xfrm>
          <a:custGeom>
            <a:avLst/>
            <a:gdLst>
              <a:gd name="connsiteX0" fmla="*/ 0 w 2194718"/>
              <a:gd name="connsiteY0" fmla="*/ 0 h 877887"/>
              <a:gd name="connsiteX1" fmla="*/ 1755775 w 2194718"/>
              <a:gd name="connsiteY1" fmla="*/ 0 h 877887"/>
              <a:gd name="connsiteX2" fmla="*/ 2194718 w 2194718"/>
              <a:gd name="connsiteY2" fmla="*/ 438944 h 877887"/>
              <a:gd name="connsiteX3" fmla="*/ 1755775 w 2194718"/>
              <a:gd name="connsiteY3" fmla="*/ 877887 h 877887"/>
              <a:gd name="connsiteX4" fmla="*/ 0 w 2194718"/>
              <a:gd name="connsiteY4" fmla="*/ 877887 h 877887"/>
              <a:gd name="connsiteX5" fmla="*/ 438944 w 2194718"/>
              <a:gd name="connsiteY5" fmla="*/ 438944 h 877887"/>
              <a:gd name="connsiteX6" fmla="*/ 0 w 2194718"/>
              <a:gd name="connsiteY6" fmla="*/ 0 h 877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94718" h="877887">
                <a:moveTo>
                  <a:pt x="0" y="0"/>
                </a:moveTo>
                <a:lnTo>
                  <a:pt x="1755775" y="0"/>
                </a:lnTo>
                <a:lnTo>
                  <a:pt x="2194718" y="438944"/>
                </a:lnTo>
                <a:lnTo>
                  <a:pt x="1755775" y="877887"/>
                </a:lnTo>
                <a:lnTo>
                  <a:pt x="0" y="877887"/>
                </a:lnTo>
                <a:lnTo>
                  <a:pt x="438944" y="438944"/>
                </a:lnTo>
                <a:lnTo>
                  <a:pt x="0" y="0"/>
                </a:lnTo>
                <a:close/>
              </a:path>
            </a:pathLst>
          </a:custGeom>
          <a:solidFill>
            <a:schemeClr val="accent3"/>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90963" tIns="50673" rIns="489616" bIns="50673" numCol="1" spcCol="1270" anchor="ctr" anchorCtr="0">
            <a:noAutofit/>
          </a:bodyPr>
          <a:lstStyle/>
          <a:p>
            <a:pPr lvl="0" algn="ctr" defTabSz="1689100">
              <a:lnSpc>
                <a:spcPct val="90000"/>
              </a:lnSpc>
              <a:spcBef>
                <a:spcPct val="0"/>
              </a:spcBef>
              <a:spcAft>
                <a:spcPct val="35000"/>
              </a:spcAft>
            </a:pPr>
            <a:endParaRPr lang="zh-CN" altLang="en-US" sz="3800" kern="1200"/>
          </a:p>
        </p:txBody>
      </p:sp>
      <p:grpSp>
        <p:nvGrpSpPr>
          <p:cNvPr id="15" name="组合 14"/>
          <p:cNvGrpSpPr/>
          <p:nvPr/>
        </p:nvGrpSpPr>
        <p:grpSpPr>
          <a:xfrm>
            <a:off x="1460498" y="2313628"/>
            <a:ext cx="3742811" cy="834815"/>
            <a:chOff x="1931814" y="1987309"/>
            <a:chExt cx="3742811" cy="834815"/>
          </a:xfrm>
        </p:grpSpPr>
        <p:sp>
          <p:nvSpPr>
            <p:cNvPr id="13" name="矩形 12"/>
            <p:cNvSpPr/>
            <p:nvPr/>
          </p:nvSpPr>
          <p:spPr>
            <a:xfrm>
              <a:off x="1931814" y="2286593"/>
              <a:ext cx="3742811" cy="535531"/>
            </a:xfrm>
            <a:prstGeom prst="rect">
              <a:avLst/>
            </a:prstGeom>
            <a:ln>
              <a:noFill/>
            </a:ln>
          </p:spPr>
          <p:txBody>
            <a:bodyPr wrap="square">
              <a:spAutoFit/>
              <a:scene3d>
                <a:camera prst="orthographicFront"/>
                <a:lightRig rig="threePt" dir="t"/>
              </a:scene3d>
              <a:sp3d contourW="12700"/>
            </a:bodyPr>
            <a:lstStyle/>
            <a:p>
              <a:pPr algn="just">
                <a:lnSpc>
                  <a:spcPct val="120000"/>
                </a:lnSpc>
              </a:pPr>
              <a:r>
                <a:rPr lang="zh-CN" altLang="en-US" sz="1200" dirty="0">
                  <a:solidFill>
                    <a:schemeClr val="tx1">
                      <a:lumMod val="65000"/>
                      <a:lumOff val="35000"/>
                    </a:schemeClr>
                  </a:solidFill>
                  <a:latin typeface="+mn-ea"/>
                </a:rPr>
                <a:t>用户可以在投影仪或者计算机上进行演示也可以将演示文稿打印出来制作成胶片</a:t>
              </a:r>
            </a:p>
          </p:txBody>
        </p:sp>
        <p:sp>
          <p:nvSpPr>
            <p:cNvPr id="14" name="矩形 13"/>
            <p:cNvSpPr/>
            <p:nvPr/>
          </p:nvSpPr>
          <p:spPr>
            <a:xfrm>
              <a:off x="1931814" y="1987309"/>
              <a:ext cx="2050552" cy="362792"/>
            </a:xfrm>
            <a:prstGeom prst="rect">
              <a:avLst/>
            </a:prstGeom>
            <a:ln>
              <a:noFill/>
            </a:ln>
          </p:spPr>
          <p:txBody>
            <a:bodyPr wrap="square">
              <a:spAutoFit/>
              <a:scene3d>
                <a:camera prst="orthographicFront"/>
                <a:lightRig rig="threePt" dir="t"/>
              </a:scene3d>
              <a:sp3d contourW="12700"/>
            </a:bodyPr>
            <a:lstStyle/>
            <a:p>
              <a:pPr algn="just">
                <a:lnSpc>
                  <a:spcPct val="120000"/>
                </a:lnSpc>
              </a:pPr>
              <a:r>
                <a:rPr lang="zh-CN" altLang="en-US" sz="1600" b="1" dirty="0">
                  <a:solidFill>
                    <a:schemeClr val="tx1">
                      <a:lumMod val="65000"/>
                      <a:lumOff val="35000"/>
                    </a:schemeClr>
                  </a:solidFill>
                  <a:latin typeface="+mn-ea"/>
                </a:rPr>
                <a:t>场地办公</a:t>
              </a:r>
            </a:p>
          </p:txBody>
        </p:sp>
      </p:grpSp>
      <p:grpSp>
        <p:nvGrpSpPr>
          <p:cNvPr id="16" name="组合 15"/>
          <p:cNvGrpSpPr/>
          <p:nvPr/>
        </p:nvGrpSpPr>
        <p:grpSpPr>
          <a:xfrm>
            <a:off x="5970716" y="2313628"/>
            <a:ext cx="3742811" cy="834815"/>
            <a:chOff x="1931814" y="1987309"/>
            <a:chExt cx="3742811" cy="834815"/>
          </a:xfrm>
        </p:grpSpPr>
        <p:sp>
          <p:nvSpPr>
            <p:cNvPr id="17" name="矩形 16"/>
            <p:cNvSpPr/>
            <p:nvPr/>
          </p:nvSpPr>
          <p:spPr>
            <a:xfrm>
              <a:off x="1931814" y="2286593"/>
              <a:ext cx="3742811" cy="535531"/>
            </a:xfrm>
            <a:prstGeom prst="rect">
              <a:avLst/>
            </a:prstGeom>
            <a:ln>
              <a:noFill/>
            </a:ln>
          </p:spPr>
          <p:txBody>
            <a:bodyPr wrap="square">
              <a:spAutoFit/>
              <a:scene3d>
                <a:camera prst="orthographicFront"/>
                <a:lightRig rig="threePt" dir="t"/>
              </a:scene3d>
              <a:sp3d contourW="12700"/>
            </a:bodyPr>
            <a:lstStyle/>
            <a:p>
              <a:pPr algn="just">
                <a:lnSpc>
                  <a:spcPct val="120000"/>
                </a:lnSpc>
              </a:pPr>
              <a:r>
                <a:rPr lang="zh-CN" altLang="en-US" sz="1200" dirty="0">
                  <a:solidFill>
                    <a:schemeClr val="tx1">
                      <a:lumMod val="65000"/>
                      <a:lumOff val="35000"/>
                    </a:schemeClr>
                  </a:solidFill>
                  <a:latin typeface="+mn-ea"/>
                </a:rPr>
                <a:t>用户可以在投影仪或者计算机上进行演示也可以将演示文稿打印出来制作成胶片</a:t>
              </a:r>
            </a:p>
          </p:txBody>
        </p:sp>
        <p:sp>
          <p:nvSpPr>
            <p:cNvPr id="18" name="矩形 17"/>
            <p:cNvSpPr/>
            <p:nvPr/>
          </p:nvSpPr>
          <p:spPr>
            <a:xfrm>
              <a:off x="1931814" y="1987309"/>
              <a:ext cx="2050552" cy="367665"/>
            </a:xfrm>
            <a:prstGeom prst="rect">
              <a:avLst/>
            </a:prstGeom>
            <a:ln>
              <a:noFill/>
            </a:ln>
          </p:spPr>
          <p:txBody>
            <a:bodyPr wrap="square">
              <a:spAutoFit/>
              <a:scene3d>
                <a:camera prst="orthographicFront"/>
                <a:lightRig rig="threePt" dir="t"/>
              </a:scene3d>
              <a:sp3d contourW="12700"/>
            </a:bodyPr>
            <a:lstStyle/>
            <a:p>
              <a:pPr algn="just">
                <a:lnSpc>
                  <a:spcPct val="120000"/>
                </a:lnSpc>
              </a:pPr>
              <a:r>
                <a:rPr lang="zh-CN" altLang="en-US" sz="1600" b="1" dirty="0">
                  <a:solidFill>
                    <a:schemeClr val="tx1">
                      <a:lumMod val="65000"/>
                      <a:lumOff val="35000"/>
                    </a:schemeClr>
                  </a:solidFill>
                  <a:latin typeface="+mn-ea"/>
                </a:rPr>
                <a:t>推广宣传</a:t>
              </a:r>
            </a:p>
          </p:txBody>
        </p:sp>
      </p:grpSp>
      <p:grpSp>
        <p:nvGrpSpPr>
          <p:cNvPr id="19" name="组合 18"/>
          <p:cNvGrpSpPr/>
          <p:nvPr/>
        </p:nvGrpSpPr>
        <p:grpSpPr>
          <a:xfrm>
            <a:off x="6988689" y="4320228"/>
            <a:ext cx="3742811" cy="834815"/>
            <a:chOff x="1931814" y="1987309"/>
            <a:chExt cx="3742811" cy="834815"/>
          </a:xfrm>
        </p:grpSpPr>
        <p:sp>
          <p:nvSpPr>
            <p:cNvPr id="20" name="矩形 19"/>
            <p:cNvSpPr/>
            <p:nvPr/>
          </p:nvSpPr>
          <p:spPr>
            <a:xfrm>
              <a:off x="1931814" y="2286593"/>
              <a:ext cx="3742811" cy="535531"/>
            </a:xfrm>
            <a:prstGeom prst="rect">
              <a:avLst/>
            </a:prstGeom>
            <a:ln>
              <a:noFill/>
            </a:ln>
          </p:spPr>
          <p:txBody>
            <a:bodyPr wrap="square">
              <a:spAutoFit/>
              <a:scene3d>
                <a:camera prst="orthographicFront"/>
                <a:lightRig rig="threePt" dir="t"/>
              </a:scene3d>
              <a:sp3d contourW="12700"/>
            </a:bodyPr>
            <a:lstStyle/>
            <a:p>
              <a:pPr algn="r">
                <a:lnSpc>
                  <a:spcPct val="120000"/>
                </a:lnSpc>
              </a:pPr>
              <a:r>
                <a:rPr lang="zh-CN" altLang="en-US" sz="1200" dirty="0">
                  <a:solidFill>
                    <a:schemeClr val="tx1">
                      <a:lumMod val="65000"/>
                      <a:lumOff val="35000"/>
                    </a:schemeClr>
                  </a:solidFill>
                  <a:latin typeface="+mn-ea"/>
                </a:rPr>
                <a:t>用户可以在投影仪或者计算机上进行演示也可以将演示文稿打印出来制作成胶片</a:t>
              </a:r>
            </a:p>
          </p:txBody>
        </p:sp>
        <p:sp>
          <p:nvSpPr>
            <p:cNvPr id="21" name="矩形 20"/>
            <p:cNvSpPr/>
            <p:nvPr/>
          </p:nvSpPr>
          <p:spPr>
            <a:xfrm>
              <a:off x="3624073" y="1987309"/>
              <a:ext cx="2050552" cy="362792"/>
            </a:xfrm>
            <a:prstGeom prst="rect">
              <a:avLst/>
            </a:prstGeom>
            <a:ln>
              <a:noFill/>
            </a:ln>
          </p:spPr>
          <p:txBody>
            <a:bodyPr wrap="square">
              <a:spAutoFit/>
              <a:scene3d>
                <a:camera prst="orthographicFront"/>
                <a:lightRig rig="threePt" dir="t"/>
              </a:scene3d>
              <a:sp3d contourW="12700"/>
            </a:bodyPr>
            <a:lstStyle/>
            <a:p>
              <a:pPr algn="r">
                <a:lnSpc>
                  <a:spcPct val="120000"/>
                </a:lnSpc>
              </a:pPr>
              <a:r>
                <a:rPr lang="zh-CN" altLang="en-US" sz="1600" b="1" dirty="0">
                  <a:solidFill>
                    <a:schemeClr val="tx1">
                      <a:lumMod val="65000"/>
                      <a:lumOff val="35000"/>
                    </a:schemeClr>
                  </a:solidFill>
                  <a:latin typeface="+mn-ea"/>
                </a:rPr>
                <a:t>其他费用</a:t>
              </a:r>
            </a:p>
          </p:txBody>
        </p:sp>
      </p:grpSp>
      <p:grpSp>
        <p:nvGrpSpPr>
          <p:cNvPr id="22" name="组合 21"/>
          <p:cNvGrpSpPr/>
          <p:nvPr/>
        </p:nvGrpSpPr>
        <p:grpSpPr>
          <a:xfrm>
            <a:off x="2478472" y="4320228"/>
            <a:ext cx="3742811" cy="834815"/>
            <a:chOff x="1931814" y="1987309"/>
            <a:chExt cx="3742811" cy="834815"/>
          </a:xfrm>
        </p:grpSpPr>
        <p:sp>
          <p:nvSpPr>
            <p:cNvPr id="23" name="矩形 22"/>
            <p:cNvSpPr/>
            <p:nvPr/>
          </p:nvSpPr>
          <p:spPr>
            <a:xfrm>
              <a:off x="1931814" y="2286593"/>
              <a:ext cx="3742811" cy="535531"/>
            </a:xfrm>
            <a:prstGeom prst="rect">
              <a:avLst/>
            </a:prstGeom>
            <a:ln>
              <a:noFill/>
            </a:ln>
          </p:spPr>
          <p:txBody>
            <a:bodyPr wrap="square">
              <a:spAutoFit/>
              <a:scene3d>
                <a:camera prst="orthographicFront"/>
                <a:lightRig rig="threePt" dir="t"/>
              </a:scene3d>
              <a:sp3d contourW="12700"/>
            </a:bodyPr>
            <a:lstStyle/>
            <a:p>
              <a:pPr algn="r">
                <a:lnSpc>
                  <a:spcPct val="120000"/>
                </a:lnSpc>
              </a:pPr>
              <a:r>
                <a:rPr lang="zh-CN" altLang="en-US" sz="1200" dirty="0">
                  <a:solidFill>
                    <a:schemeClr val="tx1">
                      <a:lumMod val="65000"/>
                      <a:lumOff val="35000"/>
                    </a:schemeClr>
                  </a:solidFill>
                  <a:latin typeface="+mn-ea"/>
                </a:rPr>
                <a:t>用户可以在投影仪或者计算机上进行演示也可以将演示文稿打印出来制作成胶片</a:t>
              </a:r>
            </a:p>
          </p:txBody>
        </p:sp>
        <p:sp>
          <p:nvSpPr>
            <p:cNvPr id="24" name="矩形 23"/>
            <p:cNvSpPr/>
            <p:nvPr/>
          </p:nvSpPr>
          <p:spPr>
            <a:xfrm>
              <a:off x="3624073" y="1987309"/>
              <a:ext cx="2050552" cy="362792"/>
            </a:xfrm>
            <a:prstGeom prst="rect">
              <a:avLst/>
            </a:prstGeom>
            <a:ln>
              <a:noFill/>
            </a:ln>
          </p:spPr>
          <p:txBody>
            <a:bodyPr wrap="square">
              <a:spAutoFit/>
              <a:scene3d>
                <a:camera prst="orthographicFront"/>
                <a:lightRig rig="threePt" dir="t"/>
              </a:scene3d>
              <a:sp3d contourW="12700"/>
            </a:bodyPr>
            <a:lstStyle/>
            <a:p>
              <a:pPr algn="r">
                <a:lnSpc>
                  <a:spcPct val="120000"/>
                </a:lnSpc>
              </a:pPr>
              <a:r>
                <a:rPr lang="zh-CN" altLang="en-US" sz="1600" b="1" dirty="0">
                  <a:solidFill>
                    <a:schemeClr val="tx1">
                      <a:lumMod val="65000"/>
                      <a:lumOff val="35000"/>
                    </a:schemeClr>
                  </a:solidFill>
                  <a:latin typeface="+mn-ea"/>
                </a:rPr>
                <a:t>人力资本</a:t>
              </a:r>
            </a:p>
          </p:txBody>
        </p:sp>
      </p:grpSp>
      <p:sp>
        <p:nvSpPr>
          <p:cNvPr id="29" name="椭圆 24"/>
          <p:cNvSpPr/>
          <p:nvPr/>
        </p:nvSpPr>
        <p:spPr>
          <a:xfrm>
            <a:off x="3209906" y="3520390"/>
            <a:ext cx="358294" cy="334744"/>
          </a:xfrm>
          <a:custGeom>
            <a:avLst/>
            <a:gdLst>
              <a:gd name="connsiteX0" fmla="*/ 159472 w 338138"/>
              <a:gd name="connsiteY0" fmla="*/ 265112 h 315913"/>
              <a:gd name="connsiteX1" fmla="*/ 155575 w 338138"/>
              <a:gd name="connsiteY1" fmla="*/ 269194 h 315913"/>
              <a:gd name="connsiteX2" fmla="*/ 155575 w 338138"/>
              <a:gd name="connsiteY2" fmla="*/ 289605 h 315913"/>
              <a:gd name="connsiteX3" fmla="*/ 158173 w 338138"/>
              <a:gd name="connsiteY3" fmla="*/ 293687 h 315913"/>
              <a:gd name="connsiteX4" fmla="*/ 181553 w 338138"/>
              <a:gd name="connsiteY4" fmla="*/ 293687 h 315913"/>
              <a:gd name="connsiteX5" fmla="*/ 184150 w 338138"/>
              <a:gd name="connsiteY5" fmla="*/ 290966 h 315913"/>
              <a:gd name="connsiteX6" fmla="*/ 184150 w 338138"/>
              <a:gd name="connsiteY6" fmla="*/ 269194 h 315913"/>
              <a:gd name="connsiteX7" fmla="*/ 181553 w 338138"/>
              <a:gd name="connsiteY7" fmla="*/ 265112 h 315913"/>
              <a:gd name="connsiteX8" fmla="*/ 159472 w 338138"/>
              <a:gd name="connsiteY8" fmla="*/ 265112 h 315913"/>
              <a:gd name="connsiteX9" fmla="*/ 169069 w 338138"/>
              <a:gd name="connsiteY9" fmla="*/ 222250 h 315913"/>
              <a:gd name="connsiteX10" fmla="*/ 155575 w 338138"/>
              <a:gd name="connsiteY10" fmla="*/ 235744 h 315913"/>
              <a:gd name="connsiteX11" fmla="*/ 169069 w 338138"/>
              <a:gd name="connsiteY11" fmla="*/ 249238 h 315913"/>
              <a:gd name="connsiteX12" fmla="*/ 182563 w 338138"/>
              <a:gd name="connsiteY12" fmla="*/ 235744 h 315913"/>
              <a:gd name="connsiteX13" fmla="*/ 169069 w 338138"/>
              <a:gd name="connsiteY13" fmla="*/ 222250 h 315913"/>
              <a:gd name="connsiteX14" fmla="*/ 145852 w 338138"/>
              <a:gd name="connsiteY14" fmla="*/ 55033 h 315913"/>
              <a:gd name="connsiteX15" fmla="*/ 157704 w 338138"/>
              <a:gd name="connsiteY15" fmla="*/ 56356 h 315913"/>
              <a:gd name="connsiteX16" fmla="*/ 156388 w 338138"/>
              <a:gd name="connsiteY16" fmla="*/ 68262 h 315913"/>
              <a:gd name="connsiteX17" fmla="*/ 57619 w 338138"/>
              <a:gd name="connsiteY17" fmla="*/ 137054 h 315913"/>
              <a:gd name="connsiteX18" fmla="*/ 53669 w 338138"/>
              <a:gd name="connsiteY18" fmla="*/ 139700 h 315913"/>
              <a:gd name="connsiteX19" fmla="*/ 47084 w 338138"/>
              <a:gd name="connsiteY19" fmla="*/ 135731 h 315913"/>
              <a:gd name="connsiteX20" fmla="*/ 48401 w 338138"/>
              <a:gd name="connsiteY20" fmla="*/ 123825 h 315913"/>
              <a:gd name="connsiteX21" fmla="*/ 145852 w 338138"/>
              <a:gd name="connsiteY21" fmla="*/ 55033 h 315913"/>
              <a:gd name="connsiteX22" fmla="*/ 88577 w 338138"/>
              <a:gd name="connsiteY22" fmla="*/ 47055 h 315913"/>
              <a:gd name="connsiteX23" fmla="*/ 100532 w 338138"/>
              <a:gd name="connsiteY23" fmla="*/ 48358 h 315913"/>
              <a:gd name="connsiteX24" fmla="*/ 99203 w 338138"/>
              <a:gd name="connsiteY24" fmla="*/ 60081 h 315913"/>
              <a:gd name="connsiteX25" fmla="*/ 52712 w 338138"/>
              <a:gd name="connsiteY25" fmla="*/ 92645 h 315913"/>
              <a:gd name="connsiteX26" fmla="*/ 47399 w 338138"/>
              <a:gd name="connsiteY26" fmla="*/ 95250 h 315913"/>
              <a:gd name="connsiteX27" fmla="*/ 40757 w 338138"/>
              <a:gd name="connsiteY27" fmla="*/ 91342 h 315913"/>
              <a:gd name="connsiteX28" fmla="*/ 43414 w 338138"/>
              <a:gd name="connsiteY28" fmla="*/ 79619 h 315913"/>
              <a:gd name="connsiteX29" fmla="*/ 88577 w 338138"/>
              <a:gd name="connsiteY29" fmla="*/ 47055 h 315913"/>
              <a:gd name="connsiteX30" fmla="*/ 35086 w 338138"/>
              <a:gd name="connsiteY30" fmla="*/ 22225 h 315913"/>
              <a:gd name="connsiteX31" fmla="*/ 20637 w 338138"/>
              <a:gd name="connsiteY31" fmla="*/ 35344 h 315913"/>
              <a:gd name="connsiteX32" fmla="*/ 20637 w 338138"/>
              <a:gd name="connsiteY32" fmla="*/ 196707 h 315913"/>
              <a:gd name="connsiteX33" fmla="*/ 35086 w 338138"/>
              <a:gd name="connsiteY33" fmla="*/ 211138 h 315913"/>
              <a:gd name="connsiteX34" fmla="*/ 303051 w 338138"/>
              <a:gd name="connsiteY34" fmla="*/ 211138 h 315913"/>
              <a:gd name="connsiteX35" fmla="*/ 317500 w 338138"/>
              <a:gd name="connsiteY35" fmla="*/ 196707 h 315913"/>
              <a:gd name="connsiteX36" fmla="*/ 317500 w 338138"/>
              <a:gd name="connsiteY36" fmla="*/ 35344 h 315913"/>
              <a:gd name="connsiteX37" fmla="*/ 303051 w 338138"/>
              <a:gd name="connsiteY37" fmla="*/ 22225 h 315913"/>
              <a:gd name="connsiteX38" fmla="*/ 35086 w 338138"/>
              <a:gd name="connsiteY38" fmla="*/ 22225 h 315913"/>
              <a:gd name="connsiteX39" fmla="*/ 14529 w 338138"/>
              <a:gd name="connsiteY39" fmla="*/ 0 h 315913"/>
              <a:gd name="connsiteX40" fmla="*/ 323609 w 338138"/>
              <a:gd name="connsiteY40" fmla="*/ 0 h 315913"/>
              <a:gd name="connsiteX41" fmla="*/ 338138 w 338138"/>
              <a:gd name="connsiteY41" fmla="*/ 13163 h 315913"/>
              <a:gd name="connsiteX42" fmla="*/ 338138 w 338138"/>
              <a:gd name="connsiteY42" fmla="*/ 251414 h 315913"/>
              <a:gd name="connsiteX43" fmla="*/ 323609 w 338138"/>
              <a:gd name="connsiteY43" fmla="*/ 265893 h 315913"/>
              <a:gd name="connsiteX44" fmla="*/ 210016 w 338138"/>
              <a:gd name="connsiteY44" fmla="*/ 265893 h 315913"/>
              <a:gd name="connsiteX45" fmla="*/ 207374 w 338138"/>
              <a:gd name="connsiteY45" fmla="*/ 268526 h 315913"/>
              <a:gd name="connsiteX46" fmla="*/ 207374 w 338138"/>
              <a:gd name="connsiteY46" fmla="*/ 290903 h 315913"/>
              <a:gd name="connsiteX47" fmla="*/ 208695 w 338138"/>
              <a:gd name="connsiteY47" fmla="*/ 293536 h 315913"/>
              <a:gd name="connsiteX48" fmla="*/ 239074 w 338138"/>
              <a:gd name="connsiteY48" fmla="*/ 293536 h 315913"/>
              <a:gd name="connsiteX49" fmla="*/ 250962 w 338138"/>
              <a:gd name="connsiteY49" fmla="*/ 305383 h 315913"/>
              <a:gd name="connsiteX50" fmla="*/ 239074 w 338138"/>
              <a:gd name="connsiteY50" fmla="*/ 315913 h 315913"/>
              <a:gd name="connsiteX51" fmla="*/ 99064 w 338138"/>
              <a:gd name="connsiteY51" fmla="*/ 315913 h 315913"/>
              <a:gd name="connsiteX52" fmla="*/ 87176 w 338138"/>
              <a:gd name="connsiteY52" fmla="*/ 305383 h 315913"/>
              <a:gd name="connsiteX53" fmla="*/ 99064 w 338138"/>
              <a:gd name="connsiteY53" fmla="*/ 293536 h 315913"/>
              <a:gd name="connsiteX54" fmla="*/ 129444 w 338138"/>
              <a:gd name="connsiteY54" fmla="*/ 293536 h 315913"/>
              <a:gd name="connsiteX55" fmla="*/ 130765 w 338138"/>
              <a:gd name="connsiteY55" fmla="*/ 289587 h 315913"/>
              <a:gd name="connsiteX56" fmla="*/ 130765 w 338138"/>
              <a:gd name="connsiteY56" fmla="*/ 268526 h 315913"/>
              <a:gd name="connsiteX57" fmla="*/ 126802 w 338138"/>
              <a:gd name="connsiteY57" fmla="*/ 265893 h 315913"/>
              <a:gd name="connsiteX58" fmla="*/ 14529 w 338138"/>
              <a:gd name="connsiteY58" fmla="*/ 265893 h 315913"/>
              <a:gd name="connsiteX59" fmla="*/ 0 w 338138"/>
              <a:gd name="connsiteY59" fmla="*/ 251414 h 315913"/>
              <a:gd name="connsiteX60" fmla="*/ 0 w 338138"/>
              <a:gd name="connsiteY60" fmla="*/ 13163 h 315913"/>
              <a:gd name="connsiteX61" fmla="*/ 14529 w 338138"/>
              <a:gd name="connsiteY61" fmla="*/ 0 h 315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338138" h="315913">
                <a:moveTo>
                  <a:pt x="159472" y="265112"/>
                </a:moveTo>
                <a:cubicBezTo>
                  <a:pt x="159472" y="265112"/>
                  <a:pt x="155575" y="265112"/>
                  <a:pt x="155575" y="269194"/>
                </a:cubicBezTo>
                <a:cubicBezTo>
                  <a:pt x="155575" y="269194"/>
                  <a:pt x="155575" y="269194"/>
                  <a:pt x="155575" y="289605"/>
                </a:cubicBezTo>
                <a:cubicBezTo>
                  <a:pt x="155575" y="292326"/>
                  <a:pt x="155575" y="293687"/>
                  <a:pt x="158173" y="293687"/>
                </a:cubicBezTo>
                <a:cubicBezTo>
                  <a:pt x="158173" y="293687"/>
                  <a:pt x="158173" y="293687"/>
                  <a:pt x="181553" y="293687"/>
                </a:cubicBezTo>
                <a:cubicBezTo>
                  <a:pt x="182851" y="293687"/>
                  <a:pt x="184150" y="292326"/>
                  <a:pt x="184150" y="290966"/>
                </a:cubicBezTo>
                <a:cubicBezTo>
                  <a:pt x="184150" y="290966"/>
                  <a:pt x="184150" y="290966"/>
                  <a:pt x="184150" y="269194"/>
                </a:cubicBezTo>
                <a:cubicBezTo>
                  <a:pt x="184150" y="265112"/>
                  <a:pt x="181553" y="265112"/>
                  <a:pt x="181553" y="265112"/>
                </a:cubicBezTo>
                <a:cubicBezTo>
                  <a:pt x="181553" y="265112"/>
                  <a:pt x="181553" y="265112"/>
                  <a:pt x="159472" y="265112"/>
                </a:cubicBezTo>
                <a:close/>
                <a:moveTo>
                  <a:pt x="169069" y="222250"/>
                </a:moveTo>
                <a:cubicBezTo>
                  <a:pt x="161616" y="222250"/>
                  <a:pt x="155575" y="228291"/>
                  <a:pt x="155575" y="235744"/>
                </a:cubicBezTo>
                <a:cubicBezTo>
                  <a:pt x="155575" y="243197"/>
                  <a:pt x="161616" y="249238"/>
                  <a:pt x="169069" y="249238"/>
                </a:cubicBezTo>
                <a:cubicBezTo>
                  <a:pt x="176522" y="249238"/>
                  <a:pt x="182563" y="243197"/>
                  <a:pt x="182563" y="235744"/>
                </a:cubicBezTo>
                <a:cubicBezTo>
                  <a:pt x="182563" y="228291"/>
                  <a:pt x="176522" y="222250"/>
                  <a:pt x="169069" y="222250"/>
                </a:cubicBezTo>
                <a:close/>
                <a:moveTo>
                  <a:pt x="145852" y="55033"/>
                </a:moveTo>
                <a:cubicBezTo>
                  <a:pt x="149803" y="52387"/>
                  <a:pt x="155071" y="52387"/>
                  <a:pt x="157704" y="56356"/>
                </a:cubicBezTo>
                <a:cubicBezTo>
                  <a:pt x="160338" y="60325"/>
                  <a:pt x="159021" y="65616"/>
                  <a:pt x="156388" y="68262"/>
                </a:cubicBezTo>
                <a:cubicBezTo>
                  <a:pt x="57619" y="137054"/>
                  <a:pt x="57619" y="137054"/>
                  <a:pt x="57619" y="137054"/>
                </a:cubicBezTo>
                <a:cubicBezTo>
                  <a:pt x="56302" y="138377"/>
                  <a:pt x="54986" y="139700"/>
                  <a:pt x="53669" y="139700"/>
                </a:cubicBezTo>
                <a:cubicBezTo>
                  <a:pt x="51035" y="139700"/>
                  <a:pt x="48401" y="138377"/>
                  <a:pt x="47084" y="135731"/>
                </a:cubicBezTo>
                <a:cubicBezTo>
                  <a:pt x="44450" y="131762"/>
                  <a:pt x="44450" y="126471"/>
                  <a:pt x="48401" y="123825"/>
                </a:cubicBezTo>
                <a:cubicBezTo>
                  <a:pt x="145852" y="55033"/>
                  <a:pt x="145852" y="55033"/>
                  <a:pt x="145852" y="55033"/>
                </a:cubicBezTo>
                <a:close/>
                <a:moveTo>
                  <a:pt x="88577" y="47055"/>
                </a:moveTo>
                <a:cubicBezTo>
                  <a:pt x="92562" y="44450"/>
                  <a:pt x="97875" y="44450"/>
                  <a:pt x="100532" y="48358"/>
                </a:cubicBezTo>
                <a:cubicBezTo>
                  <a:pt x="103188" y="52265"/>
                  <a:pt x="101860" y="57476"/>
                  <a:pt x="99203" y="60081"/>
                </a:cubicBezTo>
                <a:cubicBezTo>
                  <a:pt x="52712" y="92645"/>
                  <a:pt x="52712" y="92645"/>
                  <a:pt x="52712" y="92645"/>
                </a:cubicBezTo>
                <a:cubicBezTo>
                  <a:pt x="51384" y="93947"/>
                  <a:pt x="50055" y="95250"/>
                  <a:pt x="47399" y="95250"/>
                </a:cubicBezTo>
                <a:cubicBezTo>
                  <a:pt x="44742" y="95250"/>
                  <a:pt x="42085" y="93947"/>
                  <a:pt x="40757" y="91342"/>
                </a:cubicBezTo>
                <a:cubicBezTo>
                  <a:pt x="38100" y="87435"/>
                  <a:pt x="39429" y="82224"/>
                  <a:pt x="43414" y="79619"/>
                </a:cubicBezTo>
                <a:cubicBezTo>
                  <a:pt x="88577" y="47055"/>
                  <a:pt x="88577" y="47055"/>
                  <a:pt x="88577" y="47055"/>
                </a:cubicBezTo>
                <a:close/>
                <a:moveTo>
                  <a:pt x="35086" y="22225"/>
                </a:moveTo>
                <a:cubicBezTo>
                  <a:pt x="27205" y="22225"/>
                  <a:pt x="20637" y="28785"/>
                  <a:pt x="20637" y="35344"/>
                </a:cubicBezTo>
                <a:cubicBezTo>
                  <a:pt x="20637" y="35344"/>
                  <a:pt x="20637" y="35344"/>
                  <a:pt x="20637" y="196707"/>
                </a:cubicBezTo>
                <a:cubicBezTo>
                  <a:pt x="20637" y="204579"/>
                  <a:pt x="27205" y="211138"/>
                  <a:pt x="35086" y="211138"/>
                </a:cubicBezTo>
                <a:cubicBezTo>
                  <a:pt x="35086" y="211138"/>
                  <a:pt x="35086" y="211138"/>
                  <a:pt x="303051" y="211138"/>
                </a:cubicBezTo>
                <a:cubicBezTo>
                  <a:pt x="310932" y="211138"/>
                  <a:pt x="317500" y="204579"/>
                  <a:pt x="317500" y="196707"/>
                </a:cubicBezTo>
                <a:lnTo>
                  <a:pt x="317500" y="35344"/>
                </a:lnTo>
                <a:cubicBezTo>
                  <a:pt x="317500" y="28785"/>
                  <a:pt x="310932" y="22225"/>
                  <a:pt x="303051" y="22225"/>
                </a:cubicBezTo>
                <a:cubicBezTo>
                  <a:pt x="303051" y="22225"/>
                  <a:pt x="303051" y="22225"/>
                  <a:pt x="35086" y="22225"/>
                </a:cubicBezTo>
                <a:close/>
                <a:moveTo>
                  <a:pt x="14529" y="0"/>
                </a:moveTo>
                <a:cubicBezTo>
                  <a:pt x="14529" y="0"/>
                  <a:pt x="14529" y="0"/>
                  <a:pt x="323609" y="0"/>
                </a:cubicBezTo>
                <a:cubicBezTo>
                  <a:pt x="331534" y="0"/>
                  <a:pt x="338138" y="5265"/>
                  <a:pt x="338138" y="13163"/>
                </a:cubicBezTo>
                <a:cubicBezTo>
                  <a:pt x="338138" y="13163"/>
                  <a:pt x="338138" y="13163"/>
                  <a:pt x="338138" y="251414"/>
                </a:cubicBezTo>
                <a:cubicBezTo>
                  <a:pt x="338138" y="259312"/>
                  <a:pt x="331534" y="265893"/>
                  <a:pt x="323609" y="265893"/>
                </a:cubicBezTo>
                <a:cubicBezTo>
                  <a:pt x="323609" y="265893"/>
                  <a:pt x="323609" y="265893"/>
                  <a:pt x="210016" y="265893"/>
                </a:cubicBezTo>
                <a:cubicBezTo>
                  <a:pt x="210016" y="265893"/>
                  <a:pt x="207374" y="265893"/>
                  <a:pt x="207374" y="268526"/>
                </a:cubicBezTo>
                <a:cubicBezTo>
                  <a:pt x="207374" y="268526"/>
                  <a:pt x="207374" y="268526"/>
                  <a:pt x="207374" y="290903"/>
                </a:cubicBezTo>
                <a:cubicBezTo>
                  <a:pt x="207374" y="292220"/>
                  <a:pt x="207374" y="293536"/>
                  <a:pt x="208695" y="293536"/>
                </a:cubicBezTo>
                <a:cubicBezTo>
                  <a:pt x="208695" y="293536"/>
                  <a:pt x="208695" y="293536"/>
                  <a:pt x="239074" y="293536"/>
                </a:cubicBezTo>
                <a:cubicBezTo>
                  <a:pt x="245679" y="293536"/>
                  <a:pt x="250962" y="298801"/>
                  <a:pt x="250962" y="305383"/>
                </a:cubicBezTo>
                <a:cubicBezTo>
                  <a:pt x="250962" y="310648"/>
                  <a:pt x="245679" y="315913"/>
                  <a:pt x="239074" y="315913"/>
                </a:cubicBezTo>
                <a:cubicBezTo>
                  <a:pt x="239074" y="315913"/>
                  <a:pt x="239074" y="315913"/>
                  <a:pt x="99064" y="315913"/>
                </a:cubicBezTo>
                <a:cubicBezTo>
                  <a:pt x="92460" y="315913"/>
                  <a:pt x="87176" y="310648"/>
                  <a:pt x="87176" y="305383"/>
                </a:cubicBezTo>
                <a:cubicBezTo>
                  <a:pt x="87176" y="298801"/>
                  <a:pt x="92460" y="293536"/>
                  <a:pt x="99064" y="293536"/>
                </a:cubicBezTo>
                <a:cubicBezTo>
                  <a:pt x="99064" y="293536"/>
                  <a:pt x="99064" y="293536"/>
                  <a:pt x="129444" y="293536"/>
                </a:cubicBezTo>
                <a:cubicBezTo>
                  <a:pt x="130765" y="293536"/>
                  <a:pt x="130765" y="292220"/>
                  <a:pt x="130765" y="289587"/>
                </a:cubicBezTo>
                <a:cubicBezTo>
                  <a:pt x="130765" y="289587"/>
                  <a:pt x="130765" y="289587"/>
                  <a:pt x="130765" y="268526"/>
                </a:cubicBezTo>
                <a:cubicBezTo>
                  <a:pt x="130765" y="264577"/>
                  <a:pt x="126802" y="265893"/>
                  <a:pt x="126802" y="265893"/>
                </a:cubicBezTo>
                <a:cubicBezTo>
                  <a:pt x="126802" y="265893"/>
                  <a:pt x="126802" y="265893"/>
                  <a:pt x="14529" y="265893"/>
                </a:cubicBezTo>
                <a:cubicBezTo>
                  <a:pt x="6604" y="265893"/>
                  <a:pt x="0" y="259312"/>
                  <a:pt x="0" y="251414"/>
                </a:cubicBezTo>
                <a:cubicBezTo>
                  <a:pt x="0" y="251414"/>
                  <a:pt x="0" y="251414"/>
                  <a:pt x="0" y="13163"/>
                </a:cubicBezTo>
                <a:cubicBezTo>
                  <a:pt x="0" y="5265"/>
                  <a:pt x="6604" y="0"/>
                  <a:pt x="14529"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30" name="椭圆 25"/>
          <p:cNvSpPr/>
          <p:nvPr/>
        </p:nvSpPr>
        <p:spPr>
          <a:xfrm>
            <a:off x="5445765" y="3531324"/>
            <a:ext cx="358294" cy="312875"/>
          </a:xfrm>
          <a:custGeom>
            <a:avLst/>
            <a:gdLst>
              <a:gd name="connsiteX0" fmla="*/ 153417 w 338138"/>
              <a:gd name="connsiteY0" fmla="*/ 182239 h 295275"/>
              <a:gd name="connsiteX1" fmla="*/ 158329 w 338138"/>
              <a:gd name="connsiteY1" fmla="*/ 185510 h 295275"/>
              <a:gd name="connsiteX2" fmla="*/ 183356 w 338138"/>
              <a:gd name="connsiteY2" fmla="*/ 190500 h 295275"/>
              <a:gd name="connsiteX3" fmla="*/ 208382 w 338138"/>
              <a:gd name="connsiteY3" fmla="*/ 185510 h 295275"/>
              <a:gd name="connsiteX4" fmla="*/ 213017 w 338138"/>
              <a:gd name="connsiteY4" fmla="*/ 182424 h 295275"/>
              <a:gd name="connsiteX5" fmla="*/ 225680 w 338138"/>
              <a:gd name="connsiteY5" fmla="*/ 185018 h 295275"/>
              <a:gd name="connsiteX6" fmla="*/ 284893 w 338138"/>
              <a:gd name="connsiteY6" fmla="*/ 244301 h 295275"/>
              <a:gd name="connsiteX7" fmla="*/ 287278 w 338138"/>
              <a:gd name="connsiteY7" fmla="*/ 255971 h 295275"/>
              <a:gd name="connsiteX8" fmla="*/ 286544 w 338138"/>
              <a:gd name="connsiteY8" fmla="*/ 255971 h 295275"/>
              <a:gd name="connsiteX9" fmla="*/ 278606 w 338138"/>
              <a:gd name="connsiteY9" fmla="*/ 263854 h 295275"/>
              <a:gd name="connsiteX10" fmla="*/ 286544 w 338138"/>
              <a:gd name="connsiteY10" fmla="*/ 273050 h 295275"/>
              <a:gd name="connsiteX11" fmla="*/ 290768 w 338138"/>
              <a:gd name="connsiteY11" fmla="*/ 273050 h 295275"/>
              <a:gd name="connsiteX12" fmla="*/ 293688 w 338138"/>
              <a:gd name="connsiteY12" fmla="*/ 287338 h 295275"/>
              <a:gd name="connsiteX13" fmla="*/ 285760 w 338138"/>
              <a:gd name="connsiteY13" fmla="*/ 295275 h 295275"/>
              <a:gd name="connsiteX14" fmla="*/ 276510 w 338138"/>
              <a:gd name="connsiteY14" fmla="*/ 287338 h 295275"/>
              <a:gd name="connsiteX15" fmla="*/ 182696 w 338138"/>
              <a:gd name="connsiteY15" fmla="*/ 193410 h 295275"/>
              <a:gd name="connsiteX16" fmla="*/ 88881 w 338138"/>
              <a:gd name="connsiteY16" fmla="*/ 287338 h 295275"/>
              <a:gd name="connsiteX17" fmla="*/ 80953 w 338138"/>
              <a:gd name="connsiteY17" fmla="*/ 295275 h 295275"/>
              <a:gd name="connsiteX18" fmla="*/ 73025 w 338138"/>
              <a:gd name="connsiteY18" fmla="*/ 287338 h 295275"/>
              <a:gd name="connsiteX19" fmla="*/ 77268 w 338138"/>
              <a:gd name="connsiteY19" fmla="*/ 266075 h 295275"/>
              <a:gd name="connsiteX20" fmla="*/ 79521 w 338138"/>
              <a:gd name="connsiteY20" fmla="*/ 263839 h 295275"/>
              <a:gd name="connsiteX21" fmla="*/ 77977 w 338138"/>
              <a:gd name="connsiteY21" fmla="*/ 262525 h 295275"/>
              <a:gd name="connsiteX22" fmla="*/ 81613 w 338138"/>
              <a:gd name="connsiteY22" fmla="*/ 244301 h 295275"/>
              <a:gd name="connsiteX23" fmla="*/ 105067 w 338138"/>
              <a:gd name="connsiteY23" fmla="*/ 208955 h 295275"/>
              <a:gd name="connsiteX24" fmla="*/ 121487 w 338138"/>
              <a:gd name="connsiteY24" fmla="*/ 197677 h 295275"/>
              <a:gd name="connsiteX25" fmla="*/ 131209 w 338138"/>
              <a:gd name="connsiteY25" fmla="*/ 200672 h 295275"/>
              <a:gd name="connsiteX26" fmla="*/ 141812 w 338138"/>
              <a:gd name="connsiteY26" fmla="*/ 196725 h 295275"/>
              <a:gd name="connsiteX27" fmla="*/ 139161 w 338138"/>
              <a:gd name="connsiteY27" fmla="*/ 186197 h 295275"/>
              <a:gd name="connsiteX28" fmla="*/ 138577 w 338138"/>
              <a:gd name="connsiteY28" fmla="*/ 185939 h 295275"/>
              <a:gd name="connsiteX29" fmla="*/ 139917 w 338138"/>
              <a:gd name="connsiteY29" fmla="*/ 185018 h 295275"/>
              <a:gd name="connsiteX30" fmla="*/ 120516 w 338138"/>
              <a:gd name="connsiteY30" fmla="*/ 177954 h 295275"/>
              <a:gd name="connsiteX31" fmla="*/ 138577 w 338138"/>
              <a:gd name="connsiteY31" fmla="*/ 185939 h 295275"/>
              <a:gd name="connsiteX32" fmla="*/ 121487 w 338138"/>
              <a:gd name="connsiteY32" fmla="*/ 197677 h 295275"/>
              <a:gd name="connsiteX33" fmla="*/ 92774 w 338138"/>
              <a:gd name="connsiteY33" fmla="*/ 188829 h 295275"/>
              <a:gd name="connsiteX34" fmla="*/ 17229 w 338138"/>
              <a:gd name="connsiteY34" fmla="*/ 255943 h 295275"/>
              <a:gd name="connsiteX35" fmla="*/ 70243 w 338138"/>
              <a:gd name="connsiteY35" fmla="*/ 255943 h 295275"/>
              <a:gd name="connsiteX36" fmla="*/ 77977 w 338138"/>
              <a:gd name="connsiteY36" fmla="*/ 262525 h 295275"/>
              <a:gd name="connsiteX37" fmla="*/ 77268 w 338138"/>
              <a:gd name="connsiteY37" fmla="*/ 266075 h 295275"/>
              <a:gd name="connsiteX38" fmla="*/ 70243 w 338138"/>
              <a:gd name="connsiteY38" fmla="*/ 273050 h 295275"/>
              <a:gd name="connsiteX39" fmla="*/ 7952 w 338138"/>
              <a:gd name="connsiteY39" fmla="*/ 273050 h 295275"/>
              <a:gd name="connsiteX40" fmla="*/ 0 w 338138"/>
              <a:gd name="connsiteY40" fmla="*/ 263839 h 295275"/>
              <a:gd name="connsiteX41" fmla="*/ 55913 w 338138"/>
              <a:gd name="connsiteY41" fmla="*/ 180008 h 295275"/>
              <a:gd name="connsiteX42" fmla="*/ 63954 w 338138"/>
              <a:gd name="connsiteY42" fmla="*/ 178487 h 295275"/>
              <a:gd name="connsiteX43" fmla="*/ 70942 w 338138"/>
              <a:gd name="connsiteY43" fmla="*/ 183150 h 295275"/>
              <a:gd name="connsiteX44" fmla="*/ 92198 w 338138"/>
              <a:gd name="connsiteY44" fmla="*/ 187325 h 295275"/>
              <a:gd name="connsiteX45" fmla="*/ 117104 w 338138"/>
              <a:gd name="connsiteY45" fmla="*/ 180908 h 295275"/>
              <a:gd name="connsiteX46" fmla="*/ 242887 w 338138"/>
              <a:gd name="connsiteY46" fmla="*/ 82550 h 295275"/>
              <a:gd name="connsiteX47" fmla="*/ 299773 w 338138"/>
              <a:gd name="connsiteY47" fmla="*/ 137730 h 295275"/>
              <a:gd name="connsiteX48" fmla="*/ 278606 w 338138"/>
              <a:gd name="connsiteY48" fmla="*/ 179771 h 295275"/>
              <a:gd name="connsiteX49" fmla="*/ 338138 w 338138"/>
              <a:gd name="connsiteY49" fmla="*/ 263854 h 295275"/>
              <a:gd name="connsiteX50" fmla="*/ 330201 w 338138"/>
              <a:gd name="connsiteY50" fmla="*/ 273050 h 295275"/>
              <a:gd name="connsiteX51" fmla="*/ 292001 w 338138"/>
              <a:gd name="connsiteY51" fmla="*/ 273050 h 295275"/>
              <a:gd name="connsiteX52" fmla="*/ 290768 w 338138"/>
              <a:gd name="connsiteY52" fmla="*/ 273050 h 295275"/>
              <a:gd name="connsiteX53" fmla="*/ 287278 w 338138"/>
              <a:gd name="connsiteY53" fmla="*/ 255971 h 295275"/>
              <a:gd name="connsiteX54" fmla="*/ 306429 w 338138"/>
              <a:gd name="connsiteY54" fmla="*/ 255971 h 295275"/>
              <a:gd name="connsiteX55" fmla="*/ 320940 w 338138"/>
              <a:gd name="connsiteY55" fmla="*/ 255971 h 295275"/>
              <a:gd name="connsiteX56" fmla="*/ 253471 w 338138"/>
              <a:gd name="connsiteY56" fmla="*/ 190281 h 295275"/>
              <a:gd name="connsiteX57" fmla="*/ 245533 w 338138"/>
              <a:gd name="connsiteY57" fmla="*/ 182399 h 295275"/>
              <a:gd name="connsiteX58" fmla="*/ 252148 w 338138"/>
              <a:gd name="connsiteY58" fmla="*/ 174516 h 295275"/>
              <a:gd name="connsiteX59" fmla="*/ 283898 w 338138"/>
              <a:gd name="connsiteY59" fmla="*/ 137730 h 295275"/>
              <a:gd name="connsiteX60" fmla="*/ 242887 w 338138"/>
              <a:gd name="connsiteY60" fmla="*/ 98316 h 295275"/>
              <a:gd name="connsiteX61" fmla="*/ 234950 w 338138"/>
              <a:gd name="connsiteY61" fmla="*/ 90433 h 295275"/>
              <a:gd name="connsiteX62" fmla="*/ 242887 w 338138"/>
              <a:gd name="connsiteY62" fmla="*/ 82550 h 295275"/>
              <a:gd name="connsiteX63" fmla="*/ 182562 w 338138"/>
              <a:gd name="connsiteY63" fmla="*/ 79375 h 295275"/>
              <a:gd name="connsiteX64" fmla="*/ 134937 w 338138"/>
              <a:gd name="connsiteY64" fmla="*/ 127000 h 295275"/>
              <a:gd name="connsiteX65" fmla="*/ 182562 w 338138"/>
              <a:gd name="connsiteY65" fmla="*/ 174625 h 295275"/>
              <a:gd name="connsiteX66" fmla="*/ 230187 w 338138"/>
              <a:gd name="connsiteY66" fmla="*/ 127000 h 295275"/>
              <a:gd name="connsiteX67" fmla="*/ 182562 w 338138"/>
              <a:gd name="connsiteY67" fmla="*/ 79375 h 295275"/>
              <a:gd name="connsiteX68" fmla="*/ 92198 w 338138"/>
              <a:gd name="connsiteY68" fmla="*/ 79375 h 295275"/>
              <a:gd name="connsiteX69" fmla="*/ 112815 w 338138"/>
              <a:gd name="connsiteY69" fmla="*/ 83325 h 295275"/>
              <a:gd name="connsiteX70" fmla="*/ 129438 w 338138"/>
              <a:gd name="connsiteY70" fmla="*/ 94484 h 295275"/>
              <a:gd name="connsiteX71" fmla="*/ 124114 w 338138"/>
              <a:gd name="connsiteY71" fmla="*/ 102283 h 295275"/>
              <a:gd name="connsiteX72" fmla="*/ 123146 w 338138"/>
              <a:gd name="connsiteY72" fmla="*/ 107021 h 295275"/>
              <a:gd name="connsiteX73" fmla="*/ 118588 w 338138"/>
              <a:gd name="connsiteY73" fmla="*/ 107021 h 295275"/>
              <a:gd name="connsiteX74" fmla="*/ 92198 w 338138"/>
              <a:gd name="connsiteY74" fmla="*/ 95173 h 295275"/>
              <a:gd name="connsiteX75" fmla="*/ 53934 w 338138"/>
              <a:gd name="connsiteY75" fmla="*/ 133350 h 295275"/>
              <a:gd name="connsiteX76" fmla="*/ 92198 w 338138"/>
              <a:gd name="connsiteY76" fmla="*/ 171528 h 295275"/>
              <a:gd name="connsiteX77" fmla="*/ 123866 w 338138"/>
              <a:gd name="connsiteY77" fmla="*/ 154414 h 295275"/>
              <a:gd name="connsiteX78" fmla="*/ 125791 w 338138"/>
              <a:gd name="connsiteY78" fmla="*/ 154174 h 295275"/>
              <a:gd name="connsiteX79" fmla="*/ 134034 w 338138"/>
              <a:gd name="connsiteY79" fmla="*/ 166249 h 295275"/>
              <a:gd name="connsiteX80" fmla="*/ 120516 w 338138"/>
              <a:gd name="connsiteY80" fmla="*/ 177954 h 295275"/>
              <a:gd name="connsiteX81" fmla="*/ 116465 w 338138"/>
              <a:gd name="connsiteY81" fmla="*/ 176163 h 295275"/>
              <a:gd name="connsiteX82" fmla="*/ 92774 w 338138"/>
              <a:gd name="connsiteY82" fmla="*/ 173037 h 295275"/>
              <a:gd name="connsiteX83" fmla="*/ 63954 w 338138"/>
              <a:gd name="connsiteY83" fmla="*/ 178487 h 295275"/>
              <a:gd name="connsiteX84" fmla="*/ 53769 w 338138"/>
              <a:gd name="connsiteY84" fmla="*/ 171692 h 295275"/>
              <a:gd name="connsiteX85" fmla="*/ 38100 w 338138"/>
              <a:gd name="connsiteY85" fmla="*/ 133350 h 295275"/>
              <a:gd name="connsiteX86" fmla="*/ 92198 w 338138"/>
              <a:gd name="connsiteY86" fmla="*/ 79375 h 295275"/>
              <a:gd name="connsiteX87" fmla="*/ 183356 w 338138"/>
              <a:gd name="connsiteY87" fmla="*/ 63500 h 295275"/>
              <a:gd name="connsiteX88" fmla="*/ 247650 w 338138"/>
              <a:gd name="connsiteY88" fmla="*/ 127000 h 295275"/>
              <a:gd name="connsiteX89" fmla="*/ 228819 w 338138"/>
              <a:gd name="connsiteY89" fmla="*/ 171902 h 295275"/>
              <a:gd name="connsiteX90" fmla="*/ 213017 w 338138"/>
              <a:gd name="connsiteY90" fmla="*/ 182424 h 295275"/>
              <a:gd name="connsiteX91" fmla="*/ 182696 w 338138"/>
              <a:gd name="connsiteY91" fmla="*/ 176212 h 295275"/>
              <a:gd name="connsiteX92" fmla="*/ 153417 w 338138"/>
              <a:gd name="connsiteY92" fmla="*/ 182239 h 295275"/>
              <a:gd name="connsiteX93" fmla="*/ 137893 w 338138"/>
              <a:gd name="connsiteY93" fmla="*/ 171902 h 295275"/>
              <a:gd name="connsiteX94" fmla="*/ 134034 w 338138"/>
              <a:gd name="connsiteY94" fmla="*/ 166249 h 295275"/>
              <a:gd name="connsiteX95" fmla="*/ 137061 w 338138"/>
              <a:gd name="connsiteY95" fmla="*/ 163629 h 295275"/>
              <a:gd name="connsiteX96" fmla="*/ 134422 w 338138"/>
              <a:gd name="connsiteY96" fmla="*/ 153097 h 295275"/>
              <a:gd name="connsiteX97" fmla="*/ 125791 w 338138"/>
              <a:gd name="connsiteY97" fmla="*/ 154174 h 295275"/>
              <a:gd name="connsiteX98" fmla="*/ 124114 w 338138"/>
              <a:gd name="connsiteY98" fmla="*/ 151717 h 295275"/>
              <a:gd name="connsiteX99" fmla="*/ 119062 w 338138"/>
              <a:gd name="connsiteY99" fmla="*/ 127000 h 295275"/>
              <a:gd name="connsiteX100" fmla="*/ 123146 w 338138"/>
              <a:gd name="connsiteY100" fmla="*/ 107021 h 295275"/>
              <a:gd name="connsiteX101" fmla="*/ 130463 w 338138"/>
              <a:gd name="connsiteY101" fmla="*/ 107021 h 295275"/>
              <a:gd name="connsiteX102" fmla="*/ 130463 w 338138"/>
              <a:gd name="connsiteY102" fmla="*/ 95173 h 295275"/>
              <a:gd name="connsiteX103" fmla="*/ 129438 w 338138"/>
              <a:gd name="connsiteY103" fmla="*/ 94484 h 295275"/>
              <a:gd name="connsiteX104" fmla="*/ 137893 w 338138"/>
              <a:gd name="connsiteY104" fmla="*/ 82099 h 295275"/>
              <a:gd name="connsiteX105" fmla="*/ 183356 w 338138"/>
              <a:gd name="connsiteY105" fmla="*/ 63500 h 295275"/>
              <a:gd name="connsiteX106" fmla="*/ 284162 w 338138"/>
              <a:gd name="connsiteY106" fmla="*/ 36513 h 295275"/>
              <a:gd name="connsiteX107" fmla="*/ 300037 w 338138"/>
              <a:gd name="connsiteY107" fmla="*/ 36513 h 295275"/>
              <a:gd name="connsiteX108" fmla="*/ 300037 w 338138"/>
              <a:gd name="connsiteY108" fmla="*/ 46752 h 295275"/>
              <a:gd name="connsiteX109" fmla="*/ 300037 w 338138"/>
              <a:gd name="connsiteY109" fmla="*/ 52282 h 295275"/>
              <a:gd name="connsiteX110" fmla="*/ 292100 w 338138"/>
              <a:gd name="connsiteY110" fmla="*/ 60325 h 295275"/>
              <a:gd name="connsiteX111" fmla="*/ 284162 w 338138"/>
              <a:gd name="connsiteY111" fmla="*/ 52282 h 295275"/>
              <a:gd name="connsiteX112" fmla="*/ 300037 w 338138"/>
              <a:gd name="connsiteY112" fmla="*/ 19050 h 295275"/>
              <a:gd name="connsiteX113" fmla="*/ 302507 w 338138"/>
              <a:gd name="connsiteY113" fmla="*/ 19050 h 295275"/>
              <a:gd name="connsiteX114" fmla="*/ 307869 w 338138"/>
              <a:gd name="connsiteY114" fmla="*/ 19050 h 295275"/>
              <a:gd name="connsiteX115" fmla="*/ 315912 w 338138"/>
              <a:gd name="connsiteY115" fmla="*/ 28453 h 295275"/>
              <a:gd name="connsiteX116" fmla="*/ 307869 w 338138"/>
              <a:gd name="connsiteY116" fmla="*/ 36513 h 295275"/>
              <a:gd name="connsiteX117" fmla="*/ 300037 w 338138"/>
              <a:gd name="connsiteY117" fmla="*/ 36513 h 295275"/>
              <a:gd name="connsiteX118" fmla="*/ 300037 w 338138"/>
              <a:gd name="connsiteY118" fmla="*/ 33619 h 295275"/>
              <a:gd name="connsiteX119" fmla="*/ 264971 w 338138"/>
              <a:gd name="connsiteY119" fmla="*/ 19050 h 295275"/>
              <a:gd name="connsiteX120" fmla="*/ 284162 w 338138"/>
              <a:gd name="connsiteY120" fmla="*/ 19050 h 295275"/>
              <a:gd name="connsiteX121" fmla="*/ 284162 w 338138"/>
              <a:gd name="connsiteY121" fmla="*/ 26707 h 295275"/>
              <a:gd name="connsiteX122" fmla="*/ 284162 w 338138"/>
              <a:gd name="connsiteY122" fmla="*/ 36513 h 295275"/>
              <a:gd name="connsiteX123" fmla="*/ 283068 w 338138"/>
              <a:gd name="connsiteY123" fmla="*/ 36513 h 295275"/>
              <a:gd name="connsiteX124" fmla="*/ 264971 w 338138"/>
              <a:gd name="connsiteY124" fmla="*/ 36513 h 295275"/>
              <a:gd name="connsiteX125" fmla="*/ 255587 w 338138"/>
              <a:gd name="connsiteY125" fmla="*/ 28453 h 295275"/>
              <a:gd name="connsiteX126" fmla="*/ 264971 w 338138"/>
              <a:gd name="connsiteY126" fmla="*/ 19050 h 295275"/>
              <a:gd name="connsiteX127" fmla="*/ 292100 w 338138"/>
              <a:gd name="connsiteY127" fmla="*/ 0 h 295275"/>
              <a:gd name="connsiteX128" fmla="*/ 300037 w 338138"/>
              <a:gd name="connsiteY128" fmla="*/ 8044 h 295275"/>
              <a:gd name="connsiteX129" fmla="*/ 300037 w 338138"/>
              <a:gd name="connsiteY129" fmla="*/ 19050 h 295275"/>
              <a:gd name="connsiteX130" fmla="*/ 289771 w 338138"/>
              <a:gd name="connsiteY130" fmla="*/ 19050 h 295275"/>
              <a:gd name="connsiteX131" fmla="*/ 284162 w 338138"/>
              <a:gd name="connsiteY131" fmla="*/ 19050 h 295275"/>
              <a:gd name="connsiteX132" fmla="*/ 284162 w 338138"/>
              <a:gd name="connsiteY132" fmla="*/ 13574 h 295275"/>
              <a:gd name="connsiteX133" fmla="*/ 284162 w 338138"/>
              <a:gd name="connsiteY133" fmla="*/ 8044 h 295275"/>
              <a:gd name="connsiteX134" fmla="*/ 292100 w 338138"/>
              <a:gd name="connsiteY134" fmla="*/ 0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338138" h="295275">
                <a:moveTo>
                  <a:pt x="153417" y="182239"/>
                </a:moveTo>
                <a:lnTo>
                  <a:pt x="158329" y="185510"/>
                </a:lnTo>
                <a:cubicBezTo>
                  <a:pt x="166022" y="188723"/>
                  <a:pt x="174479" y="190500"/>
                  <a:pt x="183356" y="190500"/>
                </a:cubicBezTo>
                <a:cubicBezTo>
                  <a:pt x="192233" y="190500"/>
                  <a:pt x="200690" y="188723"/>
                  <a:pt x="208382" y="185510"/>
                </a:cubicBezTo>
                <a:lnTo>
                  <a:pt x="213017" y="182424"/>
                </a:lnTo>
                <a:lnTo>
                  <a:pt x="225680" y="185018"/>
                </a:lnTo>
                <a:cubicBezTo>
                  <a:pt x="252189" y="196345"/>
                  <a:pt x="273579" y="217760"/>
                  <a:pt x="284893" y="244301"/>
                </a:cubicBezTo>
                <a:lnTo>
                  <a:pt x="287278" y="255971"/>
                </a:lnTo>
                <a:lnTo>
                  <a:pt x="286544" y="255971"/>
                </a:lnTo>
                <a:cubicBezTo>
                  <a:pt x="282575" y="255971"/>
                  <a:pt x="278606" y="259912"/>
                  <a:pt x="278606" y="263854"/>
                </a:cubicBezTo>
                <a:cubicBezTo>
                  <a:pt x="278606" y="269109"/>
                  <a:pt x="282575" y="273050"/>
                  <a:pt x="286544" y="273050"/>
                </a:cubicBezTo>
                <a:lnTo>
                  <a:pt x="290768" y="273050"/>
                </a:lnTo>
                <a:lnTo>
                  <a:pt x="293688" y="287338"/>
                </a:lnTo>
                <a:cubicBezTo>
                  <a:pt x="293688" y="291306"/>
                  <a:pt x="289724" y="295275"/>
                  <a:pt x="285760" y="295275"/>
                </a:cubicBezTo>
                <a:cubicBezTo>
                  <a:pt x="280474" y="295275"/>
                  <a:pt x="276510" y="291306"/>
                  <a:pt x="276510" y="287338"/>
                </a:cubicBezTo>
                <a:cubicBezTo>
                  <a:pt x="276510" y="235744"/>
                  <a:pt x="235549" y="193410"/>
                  <a:pt x="182696" y="193410"/>
                </a:cubicBezTo>
                <a:cubicBezTo>
                  <a:pt x="131164" y="193410"/>
                  <a:pt x="88881" y="235744"/>
                  <a:pt x="88881" y="287338"/>
                </a:cubicBezTo>
                <a:cubicBezTo>
                  <a:pt x="88881" y="291306"/>
                  <a:pt x="86238" y="295275"/>
                  <a:pt x="80953" y="295275"/>
                </a:cubicBezTo>
                <a:cubicBezTo>
                  <a:pt x="76989" y="295275"/>
                  <a:pt x="73025" y="291306"/>
                  <a:pt x="73025" y="287338"/>
                </a:cubicBezTo>
                <a:lnTo>
                  <a:pt x="77268" y="266075"/>
                </a:lnTo>
                <a:lnTo>
                  <a:pt x="79521" y="263839"/>
                </a:lnTo>
                <a:lnTo>
                  <a:pt x="77977" y="262525"/>
                </a:lnTo>
                <a:lnTo>
                  <a:pt x="81613" y="244301"/>
                </a:lnTo>
                <a:cubicBezTo>
                  <a:pt x="87147" y="231031"/>
                  <a:pt x="95157" y="219042"/>
                  <a:pt x="105067" y="208955"/>
                </a:cubicBezTo>
                <a:lnTo>
                  <a:pt x="121487" y="197677"/>
                </a:lnTo>
                <a:lnTo>
                  <a:pt x="131209" y="200672"/>
                </a:lnTo>
                <a:cubicBezTo>
                  <a:pt x="135185" y="201988"/>
                  <a:pt x="140487" y="200672"/>
                  <a:pt x="141812" y="196725"/>
                </a:cubicBezTo>
                <a:cubicBezTo>
                  <a:pt x="144463" y="192777"/>
                  <a:pt x="143137" y="188829"/>
                  <a:pt x="139161" y="186197"/>
                </a:cubicBezTo>
                <a:lnTo>
                  <a:pt x="138577" y="185939"/>
                </a:lnTo>
                <a:lnTo>
                  <a:pt x="139917" y="185018"/>
                </a:lnTo>
                <a:close/>
                <a:moveTo>
                  <a:pt x="120516" y="177954"/>
                </a:moveTo>
                <a:lnTo>
                  <a:pt x="138577" y="185939"/>
                </a:lnTo>
                <a:lnTo>
                  <a:pt x="121487" y="197677"/>
                </a:lnTo>
                <a:lnTo>
                  <a:pt x="92774" y="188829"/>
                </a:lnTo>
                <a:cubicBezTo>
                  <a:pt x="51688" y="188829"/>
                  <a:pt x="19880" y="217780"/>
                  <a:pt x="17229" y="255943"/>
                </a:cubicBezTo>
                <a:cubicBezTo>
                  <a:pt x="70243" y="255943"/>
                  <a:pt x="70243" y="255943"/>
                  <a:pt x="70243" y="255943"/>
                </a:cubicBezTo>
                <a:lnTo>
                  <a:pt x="77977" y="262525"/>
                </a:lnTo>
                <a:lnTo>
                  <a:pt x="77268" y="266075"/>
                </a:lnTo>
                <a:lnTo>
                  <a:pt x="70243" y="273050"/>
                </a:lnTo>
                <a:cubicBezTo>
                  <a:pt x="7952" y="273050"/>
                  <a:pt x="7952" y="273050"/>
                  <a:pt x="7952" y="273050"/>
                </a:cubicBezTo>
                <a:cubicBezTo>
                  <a:pt x="3976" y="273050"/>
                  <a:pt x="0" y="269102"/>
                  <a:pt x="0" y="263839"/>
                </a:cubicBezTo>
                <a:cubicBezTo>
                  <a:pt x="0" y="225347"/>
                  <a:pt x="22365" y="193517"/>
                  <a:pt x="55913" y="180008"/>
                </a:cubicBezTo>
                <a:lnTo>
                  <a:pt x="63954" y="178487"/>
                </a:lnTo>
                <a:lnTo>
                  <a:pt x="70942" y="183150"/>
                </a:lnTo>
                <a:cubicBezTo>
                  <a:pt x="77437" y="185844"/>
                  <a:pt x="84611" y="187325"/>
                  <a:pt x="92198" y="187325"/>
                </a:cubicBezTo>
                <a:cubicBezTo>
                  <a:pt x="100775" y="187325"/>
                  <a:pt x="109352" y="185022"/>
                  <a:pt x="117104" y="180908"/>
                </a:cubicBezTo>
                <a:close/>
                <a:moveTo>
                  <a:pt x="242887" y="82550"/>
                </a:moveTo>
                <a:cubicBezTo>
                  <a:pt x="273315" y="82550"/>
                  <a:pt x="299773" y="108826"/>
                  <a:pt x="299773" y="137730"/>
                </a:cubicBezTo>
                <a:cubicBezTo>
                  <a:pt x="299773" y="154809"/>
                  <a:pt x="291836" y="169261"/>
                  <a:pt x="278606" y="179771"/>
                </a:cubicBezTo>
                <a:cubicBezTo>
                  <a:pt x="314326" y="192909"/>
                  <a:pt x="338138" y="225754"/>
                  <a:pt x="338138" y="263854"/>
                </a:cubicBezTo>
                <a:cubicBezTo>
                  <a:pt x="338138" y="269109"/>
                  <a:pt x="334169" y="273050"/>
                  <a:pt x="330201" y="273050"/>
                </a:cubicBezTo>
                <a:cubicBezTo>
                  <a:pt x="308373" y="273050"/>
                  <a:pt x="297458" y="273050"/>
                  <a:pt x="292001" y="273050"/>
                </a:cubicBezTo>
                <a:lnTo>
                  <a:pt x="290768" y="273050"/>
                </a:lnTo>
                <a:lnTo>
                  <a:pt x="287278" y="255971"/>
                </a:lnTo>
                <a:lnTo>
                  <a:pt x="306429" y="255971"/>
                </a:lnTo>
                <a:cubicBezTo>
                  <a:pt x="320940" y="255971"/>
                  <a:pt x="320940" y="255971"/>
                  <a:pt x="320940" y="255971"/>
                </a:cubicBezTo>
                <a:cubicBezTo>
                  <a:pt x="318294" y="221812"/>
                  <a:pt x="289190" y="194223"/>
                  <a:pt x="253471" y="190281"/>
                </a:cubicBezTo>
                <a:cubicBezTo>
                  <a:pt x="249502" y="190281"/>
                  <a:pt x="246856" y="186340"/>
                  <a:pt x="245533" y="182399"/>
                </a:cubicBezTo>
                <a:cubicBezTo>
                  <a:pt x="245533" y="178457"/>
                  <a:pt x="248179" y="174516"/>
                  <a:pt x="252148" y="174516"/>
                </a:cubicBezTo>
                <a:cubicBezTo>
                  <a:pt x="270669" y="170574"/>
                  <a:pt x="283898" y="156123"/>
                  <a:pt x="283898" y="137730"/>
                </a:cubicBezTo>
                <a:cubicBezTo>
                  <a:pt x="283898" y="116709"/>
                  <a:pt x="264054" y="98316"/>
                  <a:pt x="242887" y="98316"/>
                </a:cubicBezTo>
                <a:cubicBezTo>
                  <a:pt x="237596" y="98316"/>
                  <a:pt x="234950" y="94374"/>
                  <a:pt x="234950" y="90433"/>
                </a:cubicBezTo>
                <a:cubicBezTo>
                  <a:pt x="234950" y="86492"/>
                  <a:pt x="237596" y="82550"/>
                  <a:pt x="242887" y="82550"/>
                </a:cubicBezTo>
                <a:close/>
                <a:moveTo>
                  <a:pt x="182562" y="79375"/>
                </a:moveTo>
                <a:cubicBezTo>
                  <a:pt x="156259" y="79375"/>
                  <a:pt x="134937" y="100697"/>
                  <a:pt x="134937" y="127000"/>
                </a:cubicBezTo>
                <a:cubicBezTo>
                  <a:pt x="134937" y="153303"/>
                  <a:pt x="156259" y="174625"/>
                  <a:pt x="182562" y="174625"/>
                </a:cubicBezTo>
                <a:cubicBezTo>
                  <a:pt x="208865" y="174625"/>
                  <a:pt x="230187" y="153303"/>
                  <a:pt x="230187" y="127000"/>
                </a:cubicBezTo>
                <a:cubicBezTo>
                  <a:pt x="230187" y="100697"/>
                  <a:pt x="208865" y="79375"/>
                  <a:pt x="182562" y="79375"/>
                </a:cubicBezTo>
                <a:close/>
                <a:moveTo>
                  <a:pt x="92198" y="79375"/>
                </a:moveTo>
                <a:cubicBezTo>
                  <a:pt x="99456" y="79375"/>
                  <a:pt x="106383" y="80692"/>
                  <a:pt x="112815" y="83325"/>
                </a:cubicBezTo>
                <a:lnTo>
                  <a:pt x="129438" y="94484"/>
                </a:lnTo>
                <a:lnTo>
                  <a:pt x="124114" y="102283"/>
                </a:lnTo>
                <a:lnTo>
                  <a:pt x="123146" y="107021"/>
                </a:lnTo>
                <a:lnTo>
                  <a:pt x="118588" y="107021"/>
                </a:lnTo>
                <a:cubicBezTo>
                  <a:pt x="111991" y="99122"/>
                  <a:pt x="102754" y="95173"/>
                  <a:pt x="92198" y="95173"/>
                </a:cubicBezTo>
                <a:cubicBezTo>
                  <a:pt x="71087" y="95173"/>
                  <a:pt x="53934" y="112287"/>
                  <a:pt x="53934" y="133350"/>
                </a:cubicBezTo>
                <a:cubicBezTo>
                  <a:pt x="53934" y="154414"/>
                  <a:pt x="71087" y="171528"/>
                  <a:pt x="92198" y="171528"/>
                </a:cubicBezTo>
                <a:cubicBezTo>
                  <a:pt x="104074" y="171528"/>
                  <a:pt x="115949" y="164945"/>
                  <a:pt x="123866" y="154414"/>
                </a:cubicBezTo>
                <a:lnTo>
                  <a:pt x="125791" y="154174"/>
                </a:lnTo>
                <a:lnTo>
                  <a:pt x="134034" y="166249"/>
                </a:lnTo>
                <a:lnTo>
                  <a:pt x="120516" y="177954"/>
                </a:lnTo>
                <a:lnTo>
                  <a:pt x="116465" y="176163"/>
                </a:lnTo>
                <a:cubicBezTo>
                  <a:pt x="108678" y="174024"/>
                  <a:pt x="100726" y="173037"/>
                  <a:pt x="92774" y="173037"/>
                </a:cubicBezTo>
                <a:lnTo>
                  <a:pt x="63954" y="178487"/>
                </a:lnTo>
                <a:lnTo>
                  <a:pt x="53769" y="171692"/>
                </a:lnTo>
                <a:cubicBezTo>
                  <a:pt x="44037" y="161983"/>
                  <a:pt x="38100" y="148490"/>
                  <a:pt x="38100" y="133350"/>
                </a:cubicBezTo>
                <a:cubicBezTo>
                  <a:pt x="38100" y="103072"/>
                  <a:pt x="61850" y="79375"/>
                  <a:pt x="92198" y="79375"/>
                </a:cubicBezTo>
                <a:close/>
                <a:moveTo>
                  <a:pt x="183356" y="63500"/>
                </a:moveTo>
                <a:cubicBezTo>
                  <a:pt x="218865" y="63500"/>
                  <a:pt x="247650" y="91930"/>
                  <a:pt x="247650" y="127000"/>
                </a:cubicBezTo>
                <a:cubicBezTo>
                  <a:pt x="247650" y="144535"/>
                  <a:pt x="240454" y="160410"/>
                  <a:pt x="228819" y="171902"/>
                </a:cubicBezTo>
                <a:lnTo>
                  <a:pt x="213017" y="182424"/>
                </a:lnTo>
                <a:lnTo>
                  <a:pt x="182696" y="176212"/>
                </a:lnTo>
                <a:lnTo>
                  <a:pt x="153417" y="182239"/>
                </a:lnTo>
                <a:lnTo>
                  <a:pt x="137893" y="171902"/>
                </a:lnTo>
                <a:lnTo>
                  <a:pt x="134034" y="166249"/>
                </a:lnTo>
                <a:lnTo>
                  <a:pt x="137061" y="163629"/>
                </a:lnTo>
                <a:cubicBezTo>
                  <a:pt x="139700" y="160996"/>
                  <a:pt x="138380" y="155730"/>
                  <a:pt x="134422" y="153097"/>
                </a:cubicBezTo>
                <a:lnTo>
                  <a:pt x="125791" y="154174"/>
                </a:lnTo>
                <a:lnTo>
                  <a:pt x="124114" y="151717"/>
                </a:lnTo>
                <a:cubicBezTo>
                  <a:pt x="120861" y="144120"/>
                  <a:pt x="119062" y="135768"/>
                  <a:pt x="119062" y="127000"/>
                </a:cubicBezTo>
                <a:lnTo>
                  <a:pt x="123146" y="107021"/>
                </a:lnTo>
                <a:lnTo>
                  <a:pt x="130463" y="107021"/>
                </a:lnTo>
                <a:cubicBezTo>
                  <a:pt x="133102" y="103072"/>
                  <a:pt x="133102" y="97806"/>
                  <a:pt x="130463" y="95173"/>
                </a:cubicBezTo>
                <a:lnTo>
                  <a:pt x="129438" y="94484"/>
                </a:lnTo>
                <a:lnTo>
                  <a:pt x="137893" y="82099"/>
                </a:lnTo>
                <a:cubicBezTo>
                  <a:pt x="149528" y="70608"/>
                  <a:pt x="165601" y="63500"/>
                  <a:pt x="183356" y="63500"/>
                </a:cubicBezTo>
                <a:close/>
                <a:moveTo>
                  <a:pt x="284162" y="36513"/>
                </a:moveTo>
                <a:lnTo>
                  <a:pt x="300037" y="36513"/>
                </a:lnTo>
                <a:lnTo>
                  <a:pt x="300037" y="46752"/>
                </a:lnTo>
                <a:cubicBezTo>
                  <a:pt x="300037" y="52282"/>
                  <a:pt x="300037" y="52282"/>
                  <a:pt x="300037" y="52282"/>
                </a:cubicBezTo>
                <a:cubicBezTo>
                  <a:pt x="300037" y="56304"/>
                  <a:pt x="296068" y="60325"/>
                  <a:pt x="292100" y="60325"/>
                </a:cubicBezTo>
                <a:cubicBezTo>
                  <a:pt x="286808" y="60325"/>
                  <a:pt x="284162" y="56304"/>
                  <a:pt x="284162" y="52282"/>
                </a:cubicBezTo>
                <a:close/>
                <a:moveTo>
                  <a:pt x="300037" y="19050"/>
                </a:moveTo>
                <a:lnTo>
                  <a:pt x="302507" y="19050"/>
                </a:lnTo>
                <a:cubicBezTo>
                  <a:pt x="307869" y="19050"/>
                  <a:pt x="307869" y="19050"/>
                  <a:pt x="307869" y="19050"/>
                </a:cubicBezTo>
                <a:cubicBezTo>
                  <a:pt x="313231" y="19050"/>
                  <a:pt x="315912" y="23080"/>
                  <a:pt x="315912" y="28453"/>
                </a:cubicBezTo>
                <a:cubicBezTo>
                  <a:pt x="315912" y="32483"/>
                  <a:pt x="313231" y="36513"/>
                  <a:pt x="307869" y="36513"/>
                </a:cubicBezTo>
                <a:lnTo>
                  <a:pt x="300037" y="36513"/>
                </a:lnTo>
                <a:lnTo>
                  <a:pt x="300037" y="33619"/>
                </a:lnTo>
                <a:close/>
                <a:moveTo>
                  <a:pt x="264971" y="19050"/>
                </a:moveTo>
                <a:lnTo>
                  <a:pt x="284162" y="19050"/>
                </a:lnTo>
                <a:lnTo>
                  <a:pt x="284162" y="26707"/>
                </a:lnTo>
                <a:lnTo>
                  <a:pt x="284162" y="36513"/>
                </a:lnTo>
                <a:lnTo>
                  <a:pt x="283068" y="36513"/>
                </a:lnTo>
                <a:cubicBezTo>
                  <a:pt x="264971" y="36513"/>
                  <a:pt x="264971" y="36513"/>
                  <a:pt x="264971" y="36513"/>
                </a:cubicBezTo>
                <a:cubicBezTo>
                  <a:pt x="259608" y="36513"/>
                  <a:pt x="255587" y="32483"/>
                  <a:pt x="255587" y="28453"/>
                </a:cubicBezTo>
                <a:cubicBezTo>
                  <a:pt x="255587" y="23080"/>
                  <a:pt x="259608" y="19050"/>
                  <a:pt x="264971" y="19050"/>
                </a:cubicBezTo>
                <a:close/>
                <a:moveTo>
                  <a:pt x="292100" y="0"/>
                </a:moveTo>
                <a:cubicBezTo>
                  <a:pt x="296068" y="0"/>
                  <a:pt x="300037" y="4022"/>
                  <a:pt x="300037" y="8044"/>
                </a:cubicBezTo>
                <a:lnTo>
                  <a:pt x="300037" y="19050"/>
                </a:lnTo>
                <a:lnTo>
                  <a:pt x="289771" y="19050"/>
                </a:lnTo>
                <a:lnTo>
                  <a:pt x="284162" y="19050"/>
                </a:lnTo>
                <a:lnTo>
                  <a:pt x="284162" y="13574"/>
                </a:lnTo>
                <a:cubicBezTo>
                  <a:pt x="284162" y="8044"/>
                  <a:pt x="284162" y="8044"/>
                  <a:pt x="284162" y="8044"/>
                </a:cubicBezTo>
                <a:cubicBezTo>
                  <a:pt x="284162" y="4022"/>
                  <a:pt x="286808" y="0"/>
                  <a:pt x="2921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31" name="椭圆 26"/>
          <p:cNvSpPr/>
          <p:nvPr/>
        </p:nvSpPr>
        <p:spPr>
          <a:xfrm>
            <a:off x="7744240" y="3508615"/>
            <a:ext cx="310062" cy="358294"/>
          </a:xfrm>
          <a:custGeom>
            <a:avLst/>
            <a:gdLst>
              <a:gd name="connsiteX0" fmla="*/ 6350 w 285750"/>
              <a:gd name="connsiteY0" fmla="*/ 223837 h 330200"/>
              <a:gd name="connsiteX1" fmla="*/ 100013 w 285750"/>
              <a:gd name="connsiteY1" fmla="*/ 223837 h 330200"/>
              <a:gd name="connsiteX2" fmla="*/ 100013 w 285750"/>
              <a:gd name="connsiteY2" fmla="*/ 238125 h 330200"/>
              <a:gd name="connsiteX3" fmla="*/ 61913 w 285750"/>
              <a:gd name="connsiteY3" fmla="*/ 238125 h 330200"/>
              <a:gd name="connsiteX4" fmla="*/ 61913 w 285750"/>
              <a:gd name="connsiteY4" fmla="*/ 330200 h 330200"/>
              <a:gd name="connsiteX5" fmla="*/ 44450 w 285750"/>
              <a:gd name="connsiteY5" fmla="*/ 330200 h 330200"/>
              <a:gd name="connsiteX6" fmla="*/ 44450 w 285750"/>
              <a:gd name="connsiteY6" fmla="*/ 238125 h 330200"/>
              <a:gd name="connsiteX7" fmla="*/ 6350 w 285750"/>
              <a:gd name="connsiteY7" fmla="*/ 238125 h 330200"/>
              <a:gd name="connsiteX8" fmla="*/ 104775 w 285750"/>
              <a:gd name="connsiteY8" fmla="*/ 130175 h 330200"/>
              <a:gd name="connsiteX9" fmla="*/ 285750 w 285750"/>
              <a:gd name="connsiteY9" fmla="*/ 130175 h 330200"/>
              <a:gd name="connsiteX10" fmla="*/ 285750 w 285750"/>
              <a:gd name="connsiteY10" fmla="*/ 157162 h 330200"/>
              <a:gd name="connsiteX11" fmla="*/ 211138 w 285750"/>
              <a:gd name="connsiteY11" fmla="*/ 157162 h 330200"/>
              <a:gd name="connsiteX12" fmla="*/ 211138 w 285750"/>
              <a:gd name="connsiteY12" fmla="*/ 330200 h 330200"/>
              <a:gd name="connsiteX13" fmla="*/ 179388 w 285750"/>
              <a:gd name="connsiteY13" fmla="*/ 330200 h 330200"/>
              <a:gd name="connsiteX14" fmla="*/ 179388 w 285750"/>
              <a:gd name="connsiteY14" fmla="*/ 157162 h 330200"/>
              <a:gd name="connsiteX15" fmla="*/ 104775 w 285750"/>
              <a:gd name="connsiteY15" fmla="*/ 157162 h 330200"/>
              <a:gd name="connsiteX16" fmla="*/ 173038 w 285750"/>
              <a:gd name="connsiteY16" fmla="*/ 95250 h 330200"/>
              <a:gd name="connsiteX17" fmla="*/ 258763 w 285750"/>
              <a:gd name="connsiteY17" fmla="*/ 95250 h 330200"/>
              <a:gd name="connsiteX18" fmla="*/ 258763 w 285750"/>
              <a:gd name="connsiteY18" fmla="*/ 120650 h 330200"/>
              <a:gd name="connsiteX19" fmla="*/ 173038 w 285750"/>
              <a:gd name="connsiteY19" fmla="*/ 120650 h 330200"/>
              <a:gd name="connsiteX20" fmla="*/ 188913 w 285750"/>
              <a:gd name="connsiteY20" fmla="*/ 63500 h 330200"/>
              <a:gd name="connsiteX21" fmla="*/ 277813 w 285750"/>
              <a:gd name="connsiteY21" fmla="*/ 63500 h 330200"/>
              <a:gd name="connsiteX22" fmla="*/ 277813 w 285750"/>
              <a:gd name="connsiteY22" fmla="*/ 90488 h 330200"/>
              <a:gd name="connsiteX23" fmla="*/ 188913 w 285750"/>
              <a:gd name="connsiteY23" fmla="*/ 90488 h 330200"/>
              <a:gd name="connsiteX24" fmla="*/ 44450 w 285750"/>
              <a:gd name="connsiteY24" fmla="*/ 63500 h 330200"/>
              <a:gd name="connsiteX25" fmla="*/ 82550 w 285750"/>
              <a:gd name="connsiteY25" fmla="*/ 63500 h 330200"/>
              <a:gd name="connsiteX26" fmla="*/ 79375 w 285750"/>
              <a:gd name="connsiteY26" fmla="*/ 88900 h 330200"/>
              <a:gd name="connsiteX27" fmla="*/ 158750 w 285750"/>
              <a:gd name="connsiteY27" fmla="*/ 88900 h 330200"/>
              <a:gd name="connsiteX28" fmla="*/ 158750 w 285750"/>
              <a:gd name="connsiteY28" fmla="*/ 123825 h 330200"/>
              <a:gd name="connsiteX29" fmla="*/ 74613 w 285750"/>
              <a:gd name="connsiteY29" fmla="*/ 123825 h 330200"/>
              <a:gd name="connsiteX30" fmla="*/ 66675 w 285750"/>
              <a:gd name="connsiteY30" fmla="*/ 174625 h 330200"/>
              <a:gd name="connsiteX31" fmla="*/ 146050 w 285750"/>
              <a:gd name="connsiteY31" fmla="*/ 174625 h 330200"/>
              <a:gd name="connsiteX32" fmla="*/ 146050 w 285750"/>
              <a:gd name="connsiteY32" fmla="*/ 330200 h 330200"/>
              <a:gd name="connsiteX33" fmla="*/ 107950 w 285750"/>
              <a:gd name="connsiteY33" fmla="*/ 330200 h 330200"/>
              <a:gd name="connsiteX34" fmla="*/ 107950 w 285750"/>
              <a:gd name="connsiteY34" fmla="*/ 212725 h 330200"/>
              <a:gd name="connsiteX35" fmla="*/ 0 w 285750"/>
              <a:gd name="connsiteY35" fmla="*/ 212725 h 330200"/>
              <a:gd name="connsiteX36" fmla="*/ 188913 w 285750"/>
              <a:gd name="connsiteY36" fmla="*/ 33337 h 330200"/>
              <a:gd name="connsiteX37" fmla="*/ 274638 w 285750"/>
              <a:gd name="connsiteY37" fmla="*/ 33337 h 330200"/>
              <a:gd name="connsiteX38" fmla="*/ 274638 w 285750"/>
              <a:gd name="connsiteY38" fmla="*/ 58737 h 330200"/>
              <a:gd name="connsiteX39" fmla="*/ 188913 w 285750"/>
              <a:gd name="connsiteY39" fmla="*/ 58737 h 330200"/>
              <a:gd name="connsiteX40" fmla="*/ 176213 w 285750"/>
              <a:gd name="connsiteY40" fmla="*/ 3175 h 330200"/>
              <a:gd name="connsiteX41" fmla="*/ 263526 w 285750"/>
              <a:gd name="connsiteY41" fmla="*/ 3175 h 330200"/>
              <a:gd name="connsiteX42" fmla="*/ 263526 w 285750"/>
              <a:gd name="connsiteY42" fmla="*/ 28575 h 330200"/>
              <a:gd name="connsiteX43" fmla="*/ 176213 w 285750"/>
              <a:gd name="connsiteY43" fmla="*/ 28575 h 330200"/>
              <a:gd name="connsiteX44" fmla="*/ 69057 w 285750"/>
              <a:gd name="connsiteY44" fmla="*/ 0 h 330200"/>
              <a:gd name="connsiteX45" fmla="*/ 96839 w 285750"/>
              <a:gd name="connsiteY45" fmla="*/ 27782 h 330200"/>
              <a:gd name="connsiteX46" fmla="*/ 69057 w 285750"/>
              <a:gd name="connsiteY46" fmla="*/ 55564 h 330200"/>
              <a:gd name="connsiteX47" fmla="*/ 41275 w 285750"/>
              <a:gd name="connsiteY47" fmla="*/ 27782 h 330200"/>
              <a:gd name="connsiteX48" fmla="*/ 69057 w 285750"/>
              <a:gd name="connsiteY48" fmla="*/ 0 h 33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285750" h="330200">
                <a:moveTo>
                  <a:pt x="6350" y="223837"/>
                </a:moveTo>
                <a:lnTo>
                  <a:pt x="100013" y="223837"/>
                </a:lnTo>
                <a:lnTo>
                  <a:pt x="100013" y="238125"/>
                </a:lnTo>
                <a:lnTo>
                  <a:pt x="61913" y="238125"/>
                </a:lnTo>
                <a:lnTo>
                  <a:pt x="61913" y="330200"/>
                </a:lnTo>
                <a:lnTo>
                  <a:pt x="44450" y="330200"/>
                </a:lnTo>
                <a:lnTo>
                  <a:pt x="44450" y="238125"/>
                </a:lnTo>
                <a:lnTo>
                  <a:pt x="6350" y="238125"/>
                </a:lnTo>
                <a:close/>
                <a:moveTo>
                  <a:pt x="104775" y="130175"/>
                </a:moveTo>
                <a:lnTo>
                  <a:pt x="285750" y="130175"/>
                </a:lnTo>
                <a:lnTo>
                  <a:pt x="285750" y="157162"/>
                </a:lnTo>
                <a:lnTo>
                  <a:pt x="211138" y="157162"/>
                </a:lnTo>
                <a:lnTo>
                  <a:pt x="211138" y="330200"/>
                </a:lnTo>
                <a:lnTo>
                  <a:pt x="179388" y="330200"/>
                </a:lnTo>
                <a:lnTo>
                  <a:pt x="179388" y="157162"/>
                </a:lnTo>
                <a:lnTo>
                  <a:pt x="104775" y="157162"/>
                </a:lnTo>
                <a:close/>
                <a:moveTo>
                  <a:pt x="173038" y="95250"/>
                </a:moveTo>
                <a:lnTo>
                  <a:pt x="258763" y="95250"/>
                </a:lnTo>
                <a:lnTo>
                  <a:pt x="258763" y="120650"/>
                </a:lnTo>
                <a:lnTo>
                  <a:pt x="173038" y="120650"/>
                </a:lnTo>
                <a:close/>
                <a:moveTo>
                  <a:pt x="188913" y="63500"/>
                </a:moveTo>
                <a:lnTo>
                  <a:pt x="277813" y="63500"/>
                </a:lnTo>
                <a:lnTo>
                  <a:pt x="277813" y="90488"/>
                </a:lnTo>
                <a:lnTo>
                  <a:pt x="188913" y="90488"/>
                </a:lnTo>
                <a:close/>
                <a:moveTo>
                  <a:pt x="44450" y="63500"/>
                </a:moveTo>
                <a:lnTo>
                  <a:pt x="82550" y="63500"/>
                </a:lnTo>
                <a:lnTo>
                  <a:pt x="79375" y="88900"/>
                </a:lnTo>
                <a:lnTo>
                  <a:pt x="158750" y="88900"/>
                </a:lnTo>
                <a:lnTo>
                  <a:pt x="158750" y="123825"/>
                </a:lnTo>
                <a:lnTo>
                  <a:pt x="74613" y="123825"/>
                </a:lnTo>
                <a:lnTo>
                  <a:pt x="66675" y="174625"/>
                </a:lnTo>
                <a:lnTo>
                  <a:pt x="146050" y="174625"/>
                </a:lnTo>
                <a:lnTo>
                  <a:pt x="146050" y="330200"/>
                </a:lnTo>
                <a:lnTo>
                  <a:pt x="107950" y="330200"/>
                </a:lnTo>
                <a:lnTo>
                  <a:pt x="107950" y="212725"/>
                </a:lnTo>
                <a:lnTo>
                  <a:pt x="0" y="212725"/>
                </a:lnTo>
                <a:close/>
                <a:moveTo>
                  <a:pt x="188913" y="33337"/>
                </a:moveTo>
                <a:lnTo>
                  <a:pt x="274638" y="33337"/>
                </a:lnTo>
                <a:lnTo>
                  <a:pt x="274638" y="58737"/>
                </a:lnTo>
                <a:lnTo>
                  <a:pt x="188913" y="58737"/>
                </a:lnTo>
                <a:close/>
                <a:moveTo>
                  <a:pt x="176213" y="3175"/>
                </a:moveTo>
                <a:lnTo>
                  <a:pt x="263526" y="3175"/>
                </a:lnTo>
                <a:lnTo>
                  <a:pt x="263526" y="28575"/>
                </a:lnTo>
                <a:lnTo>
                  <a:pt x="176213" y="28575"/>
                </a:lnTo>
                <a:close/>
                <a:moveTo>
                  <a:pt x="69057" y="0"/>
                </a:moveTo>
                <a:cubicBezTo>
                  <a:pt x="84401" y="0"/>
                  <a:pt x="96839" y="12438"/>
                  <a:pt x="96839" y="27782"/>
                </a:cubicBezTo>
                <a:cubicBezTo>
                  <a:pt x="96839" y="43126"/>
                  <a:pt x="84401" y="55564"/>
                  <a:pt x="69057" y="55564"/>
                </a:cubicBezTo>
                <a:cubicBezTo>
                  <a:pt x="53713" y="55564"/>
                  <a:pt x="41275" y="43126"/>
                  <a:pt x="41275" y="27782"/>
                </a:cubicBezTo>
                <a:cubicBezTo>
                  <a:pt x="41275" y="12438"/>
                  <a:pt x="53713" y="0"/>
                  <a:pt x="6905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32" name="椭圆 27"/>
          <p:cNvSpPr/>
          <p:nvPr/>
        </p:nvSpPr>
        <p:spPr>
          <a:xfrm>
            <a:off x="9864919" y="3508615"/>
            <a:ext cx="356629" cy="358294"/>
          </a:xfrm>
          <a:custGeom>
            <a:avLst/>
            <a:gdLst>
              <a:gd name="connsiteX0" fmla="*/ 20267 w 325506"/>
              <a:gd name="connsiteY0" fmla="*/ 230187 h 327025"/>
              <a:gd name="connsiteX1" fmla="*/ 64006 w 325506"/>
              <a:gd name="connsiteY1" fmla="*/ 230187 h 327025"/>
              <a:gd name="connsiteX2" fmla="*/ 79443 w 325506"/>
              <a:gd name="connsiteY2" fmla="*/ 245681 h 327025"/>
              <a:gd name="connsiteX3" fmla="*/ 79443 w 325506"/>
              <a:gd name="connsiteY3" fmla="*/ 312822 h 327025"/>
              <a:gd name="connsiteX4" fmla="*/ 64006 w 325506"/>
              <a:gd name="connsiteY4" fmla="*/ 327025 h 327025"/>
              <a:gd name="connsiteX5" fmla="*/ 20267 w 325506"/>
              <a:gd name="connsiteY5" fmla="*/ 327025 h 327025"/>
              <a:gd name="connsiteX6" fmla="*/ 4830 w 325506"/>
              <a:gd name="connsiteY6" fmla="*/ 312822 h 327025"/>
              <a:gd name="connsiteX7" fmla="*/ 4830 w 325506"/>
              <a:gd name="connsiteY7" fmla="*/ 245681 h 327025"/>
              <a:gd name="connsiteX8" fmla="*/ 20267 w 325506"/>
              <a:gd name="connsiteY8" fmla="*/ 230187 h 327025"/>
              <a:gd name="connsiteX9" fmla="*/ 134896 w 325506"/>
              <a:gd name="connsiteY9" fmla="*/ 179387 h 327025"/>
              <a:gd name="connsiteX10" fmla="*/ 179565 w 325506"/>
              <a:gd name="connsiteY10" fmla="*/ 179387 h 327025"/>
              <a:gd name="connsiteX11" fmla="*/ 195330 w 325506"/>
              <a:gd name="connsiteY11" fmla="*/ 194793 h 327025"/>
              <a:gd name="connsiteX12" fmla="*/ 195330 w 325506"/>
              <a:gd name="connsiteY12" fmla="*/ 312903 h 327025"/>
              <a:gd name="connsiteX13" fmla="*/ 179565 w 325506"/>
              <a:gd name="connsiteY13" fmla="*/ 327025 h 327025"/>
              <a:gd name="connsiteX14" fmla="*/ 134896 w 325506"/>
              <a:gd name="connsiteY14" fmla="*/ 327025 h 327025"/>
              <a:gd name="connsiteX15" fmla="*/ 119130 w 325506"/>
              <a:gd name="connsiteY15" fmla="*/ 312903 h 327025"/>
              <a:gd name="connsiteX16" fmla="*/ 119130 w 325506"/>
              <a:gd name="connsiteY16" fmla="*/ 194793 h 327025"/>
              <a:gd name="connsiteX17" fmla="*/ 134896 w 325506"/>
              <a:gd name="connsiteY17" fmla="*/ 179387 h 327025"/>
              <a:gd name="connsiteX18" fmla="*/ 250698 w 325506"/>
              <a:gd name="connsiteY18" fmla="*/ 119062 h 327025"/>
              <a:gd name="connsiteX19" fmla="*/ 295538 w 325506"/>
              <a:gd name="connsiteY19" fmla="*/ 119062 h 327025"/>
              <a:gd name="connsiteX20" fmla="*/ 309630 w 325506"/>
              <a:gd name="connsiteY20" fmla="*/ 134562 h 327025"/>
              <a:gd name="connsiteX21" fmla="*/ 309630 w 325506"/>
              <a:gd name="connsiteY21" fmla="*/ 312816 h 327025"/>
              <a:gd name="connsiteX22" fmla="*/ 295538 w 325506"/>
              <a:gd name="connsiteY22" fmla="*/ 327025 h 327025"/>
              <a:gd name="connsiteX23" fmla="*/ 250698 w 325506"/>
              <a:gd name="connsiteY23" fmla="*/ 327025 h 327025"/>
              <a:gd name="connsiteX24" fmla="*/ 236605 w 325506"/>
              <a:gd name="connsiteY24" fmla="*/ 312816 h 327025"/>
              <a:gd name="connsiteX25" fmla="*/ 236605 w 325506"/>
              <a:gd name="connsiteY25" fmla="*/ 134562 h 327025"/>
              <a:gd name="connsiteX26" fmla="*/ 250698 w 325506"/>
              <a:gd name="connsiteY26" fmla="*/ 119062 h 327025"/>
              <a:gd name="connsiteX27" fmla="*/ 168401 w 325506"/>
              <a:gd name="connsiteY27" fmla="*/ 68262 h 327025"/>
              <a:gd name="connsiteX28" fmla="*/ 206017 w 325506"/>
              <a:gd name="connsiteY28" fmla="*/ 76019 h 327025"/>
              <a:gd name="connsiteX29" fmla="*/ 211205 w 325506"/>
              <a:gd name="connsiteY29" fmla="*/ 79898 h 327025"/>
              <a:gd name="connsiteX30" fmla="*/ 211205 w 325506"/>
              <a:gd name="connsiteY30" fmla="*/ 86363 h 327025"/>
              <a:gd name="connsiteX31" fmla="*/ 196937 w 325506"/>
              <a:gd name="connsiteY31" fmla="*/ 121272 h 327025"/>
              <a:gd name="connsiteX32" fmla="*/ 190452 w 325506"/>
              <a:gd name="connsiteY32" fmla="*/ 126443 h 327025"/>
              <a:gd name="connsiteX33" fmla="*/ 189154 w 325506"/>
              <a:gd name="connsiteY33" fmla="*/ 126443 h 327025"/>
              <a:gd name="connsiteX34" fmla="*/ 182669 w 325506"/>
              <a:gd name="connsiteY34" fmla="*/ 122564 h 327025"/>
              <a:gd name="connsiteX35" fmla="*/ 176183 w 325506"/>
              <a:gd name="connsiteY35" fmla="*/ 108342 h 327025"/>
              <a:gd name="connsiteX36" fmla="*/ 11451 w 325506"/>
              <a:gd name="connsiteY36" fmla="*/ 192382 h 327025"/>
              <a:gd name="connsiteX37" fmla="*/ 7559 w 325506"/>
              <a:gd name="connsiteY37" fmla="*/ 193675 h 327025"/>
              <a:gd name="connsiteX38" fmla="*/ 1074 w 325506"/>
              <a:gd name="connsiteY38" fmla="*/ 189796 h 327025"/>
              <a:gd name="connsiteX39" fmla="*/ 3668 w 325506"/>
              <a:gd name="connsiteY39" fmla="*/ 179453 h 327025"/>
              <a:gd name="connsiteX40" fmla="*/ 168401 w 325506"/>
              <a:gd name="connsiteY40" fmla="*/ 94120 h 327025"/>
              <a:gd name="connsiteX41" fmla="*/ 160618 w 325506"/>
              <a:gd name="connsiteY41" fmla="*/ 79898 h 327025"/>
              <a:gd name="connsiteX42" fmla="*/ 160618 w 325506"/>
              <a:gd name="connsiteY42" fmla="*/ 70848 h 327025"/>
              <a:gd name="connsiteX43" fmla="*/ 168401 w 325506"/>
              <a:gd name="connsiteY43" fmla="*/ 68262 h 327025"/>
              <a:gd name="connsiteX44" fmla="*/ 276293 w 325506"/>
              <a:gd name="connsiteY44" fmla="*/ 57150 h 327025"/>
              <a:gd name="connsiteX45" fmla="*/ 285818 w 325506"/>
              <a:gd name="connsiteY45" fmla="*/ 65210 h 327025"/>
              <a:gd name="connsiteX46" fmla="*/ 276293 w 325506"/>
              <a:gd name="connsiteY46" fmla="*/ 74613 h 327025"/>
              <a:gd name="connsiteX47" fmla="*/ 276293 w 325506"/>
              <a:gd name="connsiteY47" fmla="*/ 57150 h 327025"/>
              <a:gd name="connsiteX48" fmla="*/ 271531 w 325506"/>
              <a:gd name="connsiteY48" fmla="*/ 30162 h 327025"/>
              <a:gd name="connsiteX49" fmla="*/ 271531 w 325506"/>
              <a:gd name="connsiteY49" fmla="*/ 44450 h 327025"/>
              <a:gd name="connsiteX50" fmla="*/ 260418 w 325506"/>
              <a:gd name="connsiteY50" fmla="*/ 36656 h 327025"/>
              <a:gd name="connsiteX51" fmla="*/ 271531 w 325506"/>
              <a:gd name="connsiteY51" fmla="*/ 30162 h 327025"/>
              <a:gd name="connsiteX52" fmla="*/ 273761 w 325506"/>
              <a:gd name="connsiteY52" fmla="*/ 12700 h 327025"/>
              <a:gd name="connsiteX53" fmla="*/ 271187 w 325506"/>
              <a:gd name="connsiteY53" fmla="*/ 15293 h 327025"/>
              <a:gd name="connsiteX54" fmla="*/ 271187 w 325506"/>
              <a:gd name="connsiteY54" fmla="*/ 20479 h 327025"/>
              <a:gd name="connsiteX55" fmla="*/ 250592 w 325506"/>
              <a:gd name="connsiteY55" fmla="*/ 38629 h 327025"/>
              <a:gd name="connsiteX56" fmla="*/ 271187 w 325506"/>
              <a:gd name="connsiteY56" fmla="*/ 55483 h 327025"/>
              <a:gd name="connsiteX57" fmla="*/ 271187 w 325506"/>
              <a:gd name="connsiteY57" fmla="*/ 73634 h 327025"/>
              <a:gd name="connsiteX58" fmla="*/ 254454 w 325506"/>
              <a:gd name="connsiteY58" fmla="*/ 60669 h 327025"/>
              <a:gd name="connsiteX59" fmla="*/ 249305 w 325506"/>
              <a:gd name="connsiteY59" fmla="*/ 67152 h 327025"/>
              <a:gd name="connsiteX60" fmla="*/ 271187 w 325506"/>
              <a:gd name="connsiteY60" fmla="*/ 82709 h 327025"/>
              <a:gd name="connsiteX61" fmla="*/ 271187 w 325506"/>
              <a:gd name="connsiteY61" fmla="*/ 87895 h 327025"/>
              <a:gd name="connsiteX62" fmla="*/ 273761 w 325506"/>
              <a:gd name="connsiteY62" fmla="*/ 90488 h 327025"/>
              <a:gd name="connsiteX63" fmla="*/ 276336 w 325506"/>
              <a:gd name="connsiteY63" fmla="*/ 87895 h 327025"/>
              <a:gd name="connsiteX64" fmla="*/ 276336 w 325506"/>
              <a:gd name="connsiteY64" fmla="*/ 82709 h 327025"/>
              <a:gd name="connsiteX65" fmla="*/ 296930 w 325506"/>
              <a:gd name="connsiteY65" fmla="*/ 64559 h 327025"/>
              <a:gd name="connsiteX66" fmla="*/ 276336 w 325506"/>
              <a:gd name="connsiteY66" fmla="*/ 45112 h 327025"/>
              <a:gd name="connsiteX67" fmla="*/ 276336 w 325506"/>
              <a:gd name="connsiteY67" fmla="*/ 29554 h 327025"/>
              <a:gd name="connsiteX68" fmla="*/ 290494 w 325506"/>
              <a:gd name="connsiteY68" fmla="*/ 38629 h 327025"/>
              <a:gd name="connsiteX69" fmla="*/ 295643 w 325506"/>
              <a:gd name="connsiteY69" fmla="*/ 33443 h 327025"/>
              <a:gd name="connsiteX70" fmla="*/ 276336 w 325506"/>
              <a:gd name="connsiteY70" fmla="*/ 20479 h 327025"/>
              <a:gd name="connsiteX71" fmla="*/ 276336 w 325506"/>
              <a:gd name="connsiteY71" fmla="*/ 15293 h 327025"/>
              <a:gd name="connsiteX72" fmla="*/ 273761 w 325506"/>
              <a:gd name="connsiteY72" fmla="*/ 12700 h 327025"/>
              <a:gd name="connsiteX73" fmla="*/ 273118 w 325506"/>
              <a:gd name="connsiteY73" fmla="*/ 0 h 327025"/>
              <a:gd name="connsiteX74" fmla="*/ 325506 w 325506"/>
              <a:gd name="connsiteY74" fmla="*/ 51594 h 327025"/>
              <a:gd name="connsiteX75" fmla="*/ 273118 w 325506"/>
              <a:gd name="connsiteY75" fmla="*/ 103188 h 327025"/>
              <a:gd name="connsiteX76" fmla="*/ 220730 w 325506"/>
              <a:gd name="connsiteY76" fmla="*/ 51594 h 327025"/>
              <a:gd name="connsiteX77" fmla="*/ 273118 w 325506"/>
              <a:gd name="connsiteY77" fmla="*/ 0 h 327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325506" h="327025">
                <a:moveTo>
                  <a:pt x="20267" y="230187"/>
                </a:moveTo>
                <a:cubicBezTo>
                  <a:pt x="20267" y="230187"/>
                  <a:pt x="20267" y="230187"/>
                  <a:pt x="64006" y="230187"/>
                </a:cubicBezTo>
                <a:cubicBezTo>
                  <a:pt x="73011" y="230187"/>
                  <a:pt x="79443" y="237934"/>
                  <a:pt x="79443" y="245681"/>
                </a:cubicBezTo>
                <a:cubicBezTo>
                  <a:pt x="79443" y="245681"/>
                  <a:pt x="79443" y="245681"/>
                  <a:pt x="79443" y="312822"/>
                </a:cubicBezTo>
                <a:cubicBezTo>
                  <a:pt x="79443" y="320569"/>
                  <a:pt x="73011" y="327025"/>
                  <a:pt x="64006" y="327025"/>
                </a:cubicBezTo>
                <a:cubicBezTo>
                  <a:pt x="64006" y="327025"/>
                  <a:pt x="64006" y="327025"/>
                  <a:pt x="20267" y="327025"/>
                </a:cubicBezTo>
                <a:cubicBezTo>
                  <a:pt x="11262" y="327025"/>
                  <a:pt x="4830" y="320569"/>
                  <a:pt x="4830" y="312822"/>
                </a:cubicBezTo>
                <a:cubicBezTo>
                  <a:pt x="4830" y="312822"/>
                  <a:pt x="4830" y="312822"/>
                  <a:pt x="4830" y="245681"/>
                </a:cubicBezTo>
                <a:cubicBezTo>
                  <a:pt x="4830" y="237934"/>
                  <a:pt x="11262" y="230187"/>
                  <a:pt x="20267" y="230187"/>
                </a:cubicBezTo>
                <a:close/>
                <a:moveTo>
                  <a:pt x="134896" y="179387"/>
                </a:moveTo>
                <a:cubicBezTo>
                  <a:pt x="134896" y="179387"/>
                  <a:pt x="134896" y="179387"/>
                  <a:pt x="179565" y="179387"/>
                </a:cubicBezTo>
                <a:cubicBezTo>
                  <a:pt x="188761" y="179387"/>
                  <a:pt x="195330" y="185806"/>
                  <a:pt x="195330" y="194793"/>
                </a:cubicBezTo>
                <a:cubicBezTo>
                  <a:pt x="195330" y="194793"/>
                  <a:pt x="195330" y="194793"/>
                  <a:pt x="195330" y="312903"/>
                </a:cubicBezTo>
                <a:cubicBezTo>
                  <a:pt x="195330" y="320606"/>
                  <a:pt x="188761" y="327025"/>
                  <a:pt x="179565" y="327025"/>
                </a:cubicBezTo>
                <a:cubicBezTo>
                  <a:pt x="179565" y="327025"/>
                  <a:pt x="179565" y="327025"/>
                  <a:pt x="134896" y="327025"/>
                </a:cubicBezTo>
                <a:cubicBezTo>
                  <a:pt x="127013" y="327025"/>
                  <a:pt x="119130" y="320606"/>
                  <a:pt x="119130" y="312903"/>
                </a:cubicBezTo>
                <a:cubicBezTo>
                  <a:pt x="119130" y="312903"/>
                  <a:pt x="119130" y="312903"/>
                  <a:pt x="119130" y="194793"/>
                </a:cubicBezTo>
                <a:cubicBezTo>
                  <a:pt x="119130" y="185806"/>
                  <a:pt x="127013" y="179387"/>
                  <a:pt x="134896" y="179387"/>
                </a:cubicBezTo>
                <a:close/>
                <a:moveTo>
                  <a:pt x="250698" y="119062"/>
                </a:moveTo>
                <a:cubicBezTo>
                  <a:pt x="250698" y="119062"/>
                  <a:pt x="250698" y="119062"/>
                  <a:pt x="295538" y="119062"/>
                </a:cubicBezTo>
                <a:cubicBezTo>
                  <a:pt x="303225" y="119062"/>
                  <a:pt x="309630" y="125520"/>
                  <a:pt x="309630" y="134562"/>
                </a:cubicBezTo>
                <a:cubicBezTo>
                  <a:pt x="309630" y="134562"/>
                  <a:pt x="309630" y="134562"/>
                  <a:pt x="309630" y="312816"/>
                </a:cubicBezTo>
                <a:cubicBezTo>
                  <a:pt x="309630" y="320567"/>
                  <a:pt x="303225" y="327025"/>
                  <a:pt x="295538" y="327025"/>
                </a:cubicBezTo>
                <a:cubicBezTo>
                  <a:pt x="295538" y="327025"/>
                  <a:pt x="295538" y="327025"/>
                  <a:pt x="250698" y="327025"/>
                </a:cubicBezTo>
                <a:cubicBezTo>
                  <a:pt x="243011" y="327025"/>
                  <a:pt x="236605" y="320567"/>
                  <a:pt x="236605" y="312816"/>
                </a:cubicBezTo>
                <a:cubicBezTo>
                  <a:pt x="236605" y="312816"/>
                  <a:pt x="236605" y="312816"/>
                  <a:pt x="236605" y="134562"/>
                </a:cubicBezTo>
                <a:cubicBezTo>
                  <a:pt x="236605" y="125520"/>
                  <a:pt x="243011" y="119062"/>
                  <a:pt x="250698" y="119062"/>
                </a:cubicBezTo>
                <a:close/>
                <a:moveTo>
                  <a:pt x="168401" y="68262"/>
                </a:moveTo>
                <a:cubicBezTo>
                  <a:pt x="168401" y="68262"/>
                  <a:pt x="168401" y="68262"/>
                  <a:pt x="206017" y="76019"/>
                </a:cubicBezTo>
                <a:cubicBezTo>
                  <a:pt x="207314" y="76019"/>
                  <a:pt x="209908" y="78605"/>
                  <a:pt x="211205" y="79898"/>
                </a:cubicBezTo>
                <a:cubicBezTo>
                  <a:pt x="211205" y="82484"/>
                  <a:pt x="211205" y="83777"/>
                  <a:pt x="211205" y="86363"/>
                </a:cubicBezTo>
                <a:cubicBezTo>
                  <a:pt x="211205" y="86363"/>
                  <a:pt x="211205" y="86363"/>
                  <a:pt x="196937" y="121272"/>
                </a:cubicBezTo>
                <a:cubicBezTo>
                  <a:pt x="195640" y="123857"/>
                  <a:pt x="193046" y="125150"/>
                  <a:pt x="190452" y="126443"/>
                </a:cubicBezTo>
                <a:cubicBezTo>
                  <a:pt x="190452" y="126443"/>
                  <a:pt x="190452" y="126443"/>
                  <a:pt x="189154" y="126443"/>
                </a:cubicBezTo>
                <a:cubicBezTo>
                  <a:pt x="186560" y="126443"/>
                  <a:pt x="183966" y="123857"/>
                  <a:pt x="182669" y="122564"/>
                </a:cubicBezTo>
                <a:cubicBezTo>
                  <a:pt x="182669" y="122564"/>
                  <a:pt x="182669" y="122564"/>
                  <a:pt x="176183" y="108342"/>
                </a:cubicBezTo>
                <a:cubicBezTo>
                  <a:pt x="176183" y="108342"/>
                  <a:pt x="176183" y="108342"/>
                  <a:pt x="11451" y="192382"/>
                </a:cubicBezTo>
                <a:cubicBezTo>
                  <a:pt x="10154" y="192382"/>
                  <a:pt x="8857" y="193675"/>
                  <a:pt x="7559" y="193675"/>
                </a:cubicBezTo>
                <a:cubicBezTo>
                  <a:pt x="4965" y="193675"/>
                  <a:pt x="2371" y="192382"/>
                  <a:pt x="1074" y="189796"/>
                </a:cubicBezTo>
                <a:cubicBezTo>
                  <a:pt x="-1520" y="185918"/>
                  <a:pt x="1074" y="180746"/>
                  <a:pt x="3668" y="179453"/>
                </a:cubicBezTo>
                <a:cubicBezTo>
                  <a:pt x="3668" y="179453"/>
                  <a:pt x="3668" y="179453"/>
                  <a:pt x="168401" y="94120"/>
                </a:cubicBezTo>
                <a:cubicBezTo>
                  <a:pt x="168401" y="94120"/>
                  <a:pt x="168401" y="94120"/>
                  <a:pt x="160618" y="79898"/>
                </a:cubicBezTo>
                <a:cubicBezTo>
                  <a:pt x="159321" y="77312"/>
                  <a:pt x="159321" y="73434"/>
                  <a:pt x="160618" y="70848"/>
                </a:cubicBezTo>
                <a:cubicBezTo>
                  <a:pt x="163212" y="69555"/>
                  <a:pt x="165807" y="68262"/>
                  <a:pt x="168401" y="68262"/>
                </a:cubicBezTo>
                <a:close/>
                <a:moveTo>
                  <a:pt x="276293" y="57150"/>
                </a:moveTo>
                <a:cubicBezTo>
                  <a:pt x="279865" y="58493"/>
                  <a:pt x="285818" y="59837"/>
                  <a:pt x="285818" y="65210"/>
                </a:cubicBezTo>
                <a:cubicBezTo>
                  <a:pt x="285818" y="71926"/>
                  <a:pt x="281056" y="74613"/>
                  <a:pt x="276293" y="74613"/>
                </a:cubicBezTo>
                <a:cubicBezTo>
                  <a:pt x="276293" y="74613"/>
                  <a:pt x="276293" y="74613"/>
                  <a:pt x="276293" y="57150"/>
                </a:cubicBezTo>
                <a:close/>
                <a:moveTo>
                  <a:pt x="271531" y="30162"/>
                </a:moveTo>
                <a:lnTo>
                  <a:pt x="271531" y="44450"/>
                </a:lnTo>
                <a:cubicBezTo>
                  <a:pt x="264586" y="43151"/>
                  <a:pt x="260418" y="41852"/>
                  <a:pt x="260418" y="36656"/>
                </a:cubicBezTo>
                <a:cubicBezTo>
                  <a:pt x="260418" y="32760"/>
                  <a:pt x="264586" y="30162"/>
                  <a:pt x="271531" y="30162"/>
                </a:cubicBezTo>
                <a:close/>
                <a:moveTo>
                  <a:pt x="273761" y="12700"/>
                </a:moveTo>
                <a:cubicBezTo>
                  <a:pt x="271187" y="12700"/>
                  <a:pt x="271187" y="13996"/>
                  <a:pt x="271187" y="15293"/>
                </a:cubicBezTo>
                <a:cubicBezTo>
                  <a:pt x="271187" y="15293"/>
                  <a:pt x="271187" y="15293"/>
                  <a:pt x="271187" y="20479"/>
                </a:cubicBezTo>
                <a:cubicBezTo>
                  <a:pt x="259603" y="20479"/>
                  <a:pt x="250592" y="26961"/>
                  <a:pt x="250592" y="38629"/>
                </a:cubicBezTo>
                <a:cubicBezTo>
                  <a:pt x="250592" y="47705"/>
                  <a:pt x="258315" y="52890"/>
                  <a:pt x="271187" y="55483"/>
                </a:cubicBezTo>
                <a:cubicBezTo>
                  <a:pt x="271187" y="55483"/>
                  <a:pt x="271187" y="55483"/>
                  <a:pt x="271187" y="73634"/>
                </a:cubicBezTo>
                <a:cubicBezTo>
                  <a:pt x="257028" y="73634"/>
                  <a:pt x="263464" y="60669"/>
                  <a:pt x="254454" y="60669"/>
                </a:cubicBezTo>
                <a:cubicBezTo>
                  <a:pt x="250592" y="60669"/>
                  <a:pt x="249305" y="63262"/>
                  <a:pt x="249305" y="67152"/>
                </a:cubicBezTo>
                <a:cubicBezTo>
                  <a:pt x="249305" y="73634"/>
                  <a:pt x="255741" y="82709"/>
                  <a:pt x="271187" y="82709"/>
                </a:cubicBezTo>
                <a:cubicBezTo>
                  <a:pt x="271187" y="82709"/>
                  <a:pt x="271187" y="82709"/>
                  <a:pt x="271187" y="87895"/>
                </a:cubicBezTo>
                <a:cubicBezTo>
                  <a:pt x="271187" y="89191"/>
                  <a:pt x="271187" y="90488"/>
                  <a:pt x="273761" y="90488"/>
                </a:cubicBezTo>
                <a:cubicBezTo>
                  <a:pt x="275048" y="90488"/>
                  <a:pt x="276336" y="89191"/>
                  <a:pt x="276336" y="87895"/>
                </a:cubicBezTo>
                <a:cubicBezTo>
                  <a:pt x="276336" y="87895"/>
                  <a:pt x="276336" y="87895"/>
                  <a:pt x="276336" y="82709"/>
                </a:cubicBezTo>
                <a:cubicBezTo>
                  <a:pt x="287920" y="81413"/>
                  <a:pt x="296930" y="76227"/>
                  <a:pt x="296930" y="64559"/>
                </a:cubicBezTo>
                <a:cubicBezTo>
                  <a:pt x="296930" y="51594"/>
                  <a:pt x="286633" y="47705"/>
                  <a:pt x="276336" y="45112"/>
                </a:cubicBezTo>
                <a:cubicBezTo>
                  <a:pt x="276336" y="45112"/>
                  <a:pt x="276336" y="45112"/>
                  <a:pt x="276336" y="29554"/>
                </a:cubicBezTo>
                <a:cubicBezTo>
                  <a:pt x="285346" y="29554"/>
                  <a:pt x="285346" y="38629"/>
                  <a:pt x="290494" y="38629"/>
                </a:cubicBezTo>
                <a:cubicBezTo>
                  <a:pt x="293069" y="38629"/>
                  <a:pt x="295643" y="36036"/>
                  <a:pt x="295643" y="33443"/>
                </a:cubicBezTo>
                <a:cubicBezTo>
                  <a:pt x="295643" y="24368"/>
                  <a:pt x="282771" y="20479"/>
                  <a:pt x="276336" y="20479"/>
                </a:cubicBezTo>
                <a:cubicBezTo>
                  <a:pt x="276336" y="20479"/>
                  <a:pt x="276336" y="20479"/>
                  <a:pt x="276336" y="15293"/>
                </a:cubicBezTo>
                <a:cubicBezTo>
                  <a:pt x="276336" y="13996"/>
                  <a:pt x="275048" y="12700"/>
                  <a:pt x="273761" y="12700"/>
                </a:cubicBezTo>
                <a:close/>
                <a:moveTo>
                  <a:pt x="273118" y="0"/>
                </a:moveTo>
                <a:cubicBezTo>
                  <a:pt x="302051" y="0"/>
                  <a:pt x="325506" y="23099"/>
                  <a:pt x="325506" y="51594"/>
                </a:cubicBezTo>
                <a:cubicBezTo>
                  <a:pt x="325506" y="80089"/>
                  <a:pt x="302051" y="103188"/>
                  <a:pt x="273118" y="103188"/>
                </a:cubicBezTo>
                <a:cubicBezTo>
                  <a:pt x="244185" y="103188"/>
                  <a:pt x="220730" y="80089"/>
                  <a:pt x="220730" y="51594"/>
                </a:cubicBezTo>
                <a:cubicBezTo>
                  <a:pt x="220730" y="23099"/>
                  <a:pt x="244185" y="0"/>
                  <a:pt x="27311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nvGrpSpPr>
          <p:cNvPr id="25" name="组合 24"/>
          <p:cNvGrpSpPr/>
          <p:nvPr/>
        </p:nvGrpSpPr>
        <p:grpSpPr>
          <a:xfrm>
            <a:off x="665143" y="572094"/>
            <a:ext cx="4955749" cy="584775"/>
            <a:chOff x="665143" y="572094"/>
            <a:chExt cx="4955749" cy="584775"/>
          </a:xfrm>
        </p:grpSpPr>
        <p:sp>
          <p:nvSpPr>
            <p:cNvPr id="26" name="矩形 25"/>
            <p:cNvSpPr/>
            <p:nvPr/>
          </p:nvSpPr>
          <p:spPr>
            <a:xfrm>
              <a:off x="1725349" y="572094"/>
              <a:ext cx="3895543" cy="584775"/>
            </a:xfrm>
            <a:prstGeom prst="rect">
              <a:avLst/>
            </a:prstGeom>
          </p:spPr>
          <p:txBody>
            <a:bodyPr wrap="square">
              <a:spAutoFit/>
              <a:scene3d>
                <a:camera prst="orthographicFront"/>
                <a:lightRig rig="threePt" dir="t"/>
              </a:scene3d>
              <a:sp3d contourW="12700"/>
            </a:bodyPr>
            <a:lstStyle/>
            <a:p>
              <a:r>
                <a:rPr lang="zh-CN" altLang="en-US" sz="3200" b="1" dirty="0">
                  <a:solidFill>
                    <a:schemeClr val="tx1">
                      <a:lumMod val="75000"/>
                      <a:lumOff val="25000"/>
                    </a:schemeClr>
                  </a:solidFill>
                </a:rPr>
                <a:t>财务和融资计划</a:t>
              </a:r>
            </a:p>
          </p:txBody>
        </p:sp>
        <p:sp>
          <p:nvSpPr>
            <p:cNvPr id="27" name="矩形 26"/>
            <p:cNvSpPr/>
            <p:nvPr/>
          </p:nvSpPr>
          <p:spPr>
            <a:xfrm>
              <a:off x="665143" y="572094"/>
              <a:ext cx="636851" cy="584775"/>
            </a:xfrm>
            <a:prstGeom prst="rect">
              <a:avLst/>
            </a:prstGeom>
          </p:spPr>
          <p:txBody>
            <a:bodyPr wrap="square">
              <a:spAutoFit/>
              <a:scene3d>
                <a:camera prst="orthographicFront"/>
                <a:lightRig rig="threePt" dir="t"/>
              </a:scene3d>
              <a:sp3d contourW="12700"/>
            </a:bodyPr>
            <a:lstStyle/>
            <a:p>
              <a:pPr algn="ctr"/>
              <a:r>
                <a:rPr lang="en-US" altLang="zh-CN" sz="3200" b="1" dirty="0">
                  <a:solidFill>
                    <a:schemeClr val="accent1"/>
                  </a:solidFill>
                </a:rPr>
                <a:t>5</a:t>
              </a:r>
              <a:endParaRPr lang="zh-CN" altLang="en-US" sz="3200" b="1" dirty="0">
                <a:solidFill>
                  <a:schemeClr val="accent1"/>
                </a:solidFill>
              </a:endParaRPr>
            </a:p>
          </p:txBody>
        </p:sp>
      </p:grpSp>
    </p:spTree>
    <p:extLst>
      <p:ext uri="{BB962C8B-B14F-4D97-AF65-F5344CB8AC3E}">
        <p14:creationId xmlns:p14="http://schemas.microsoft.com/office/powerpoint/2010/main" val="1748274680"/>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0-#ppt_w/2"/>
                                          </p:val>
                                        </p:tav>
                                        <p:tav tm="100000">
                                          <p:val>
                                            <p:strVal val="#ppt_x"/>
                                          </p:val>
                                        </p:tav>
                                      </p:tavLst>
                                    </p:anim>
                                    <p:anim calcmode="lin" valueType="num">
                                      <p:cBhvr additive="base">
                                        <p:cTn id="12" dur="500" fill="hold"/>
                                        <p:tgtEl>
                                          <p:spTgt spid="10"/>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0-#ppt_w/2"/>
                                          </p:val>
                                        </p:tav>
                                        <p:tav tm="100000">
                                          <p:val>
                                            <p:strVal val="#ppt_x"/>
                                          </p:val>
                                        </p:tav>
                                      </p:tavLst>
                                    </p:anim>
                                    <p:anim calcmode="lin" valueType="num">
                                      <p:cBhvr additive="base">
                                        <p:cTn id="16" dur="500" fill="hold"/>
                                        <p:tgtEl>
                                          <p:spTgt spid="11"/>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0-#ppt_w/2"/>
                                          </p:val>
                                        </p:tav>
                                        <p:tav tm="100000">
                                          <p:val>
                                            <p:strVal val="#ppt_x"/>
                                          </p:val>
                                        </p:tav>
                                      </p:tavLst>
                                    </p:anim>
                                    <p:anim calcmode="lin" valueType="num">
                                      <p:cBhvr additive="base">
                                        <p:cTn id="20" dur="500" fill="hold"/>
                                        <p:tgtEl>
                                          <p:spTgt spid="12"/>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29"/>
                                        </p:tgtEl>
                                        <p:attrNameLst>
                                          <p:attrName>style.visibility</p:attrName>
                                        </p:attrNameLst>
                                      </p:cBhvr>
                                      <p:to>
                                        <p:strVal val="visible"/>
                                      </p:to>
                                    </p:set>
                                    <p:anim calcmode="lin" valueType="num">
                                      <p:cBhvr additive="base">
                                        <p:cTn id="23" dur="500" fill="hold"/>
                                        <p:tgtEl>
                                          <p:spTgt spid="29"/>
                                        </p:tgtEl>
                                        <p:attrNameLst>
                                          <p:attrName>ppt_x</p:attrName>
                                        </p:attrNameLst>
                                      </p:cBhvr>
                                      <p:tavLst>
                                        <p:tav tm="0">
                                          <p:val>
                                            <p:strVal val="0-#ppt_w/2"/>
                                          </p:val>
                                        </p:tav>
                                        <p:tav tm="100000">
                                          <p:val>
                                            <p:strVal val="#ppt_x"/>
                                          </p:val>
                                        </p:tav>
                                      </p:tavLst>
                                    </p:anim>
                                    <p:anim calcmode="lin" valueType="num">
                                      <p:cBhvr additive="base">
                                        <p:cTn id="24" dur="500" fill="hold"/>
                                        <p:tgtEl>
                                          <p:spTgt spid="29"/>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anim calcmode="lin" valueType="num">
                                      <p:cBhvr additive="base">
                                        <p:cTn id="27" dur="500" fill="hold"/>
                                        <p:tgtEl>
                                          <p:spTgt spid="30"/>
                                        </p:tgtEl>
                                        <p:attrNameLst>
                                          <p:attrName>ppt_x</p:attrName>
                                        </p:attrNameLst>
                                      </p:cBhvr>
                                      <p:tavLst>
                                        <p:tav tm="0">
                                          <p:val>
                                            <p:strVal val="0-#ppt_w/2"/>
                                          </p:val>
                                        </p:tav>
                                        <p:tav tm="100000">
                                          <p:val>
                                            <p:strVal val="#ppt_x"/>
                                          </p:val>
                                        </p:tav>
                                      </p:tavLst>
                                    </p:anim>
                                    <p:anim calcmode="lin" valueType="num">
                                      <p:cBhvr additive="base">
                                        <p:cTn id="28" dur="500" fill="hold"/>
                                        <p:tgtEl>
                                          <p:spTgt spid="30"/>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31"/>
                                        </p:tgtEl>
                                        <p:attrNameLst>
                                          <p:attrName>style.visibility</p:attrName>
                                        </p:attrNameLst>
                                      </p:cBhvr>
                                      <p:to>
                                        <p:strVal val="visible"/>
                                      </p:to>
                                    </p:set>
                                    <p:anim calcmode="lin" valueType="num">
                                      <p:cBhvr additive="base">
                                        <p:cTn id="31" dur="500" fill="hold"/>
                                        <p:tgtEl>
                                          <p:spTgt spid="31"/>
                                        </p:tgtEl>
                                        <p:attrNameLst>
                                          <p:attrName>ppt_x</p:attrName>
                                        </p:attrNameLst>
                                      </p:cBhvr>
                                      <p:tavLst>
                                        <p:tav tm="0">
                                          <p:val>
                                            <p:strVal val="0-#ppt_w/2"/>
                                          </p:val>
                                        </p:tav>
                                        <p:tav tm="100000">
                                          <p:val>
                                            <p:strVal val="#ppt_x"/>
                                          </p:val>
                                        </p:tav>
                                      </p:tavLst>
                                    </p:anim>
                                    <p:anim calcmode="lin" valueType="num">
                                      <p:cBhvr additive="base">
                                        <p:cTn id="32" dur="500" fill="hold"/>
                                        <p:tgtEl>
                                          <p:spTgt spid="31"/>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32"/>
                                        </p:tgtEl>
                                        <p:attrNameLst>
                                          <p:attrName>style.visibility</p:attrName>
                                        </p:attrNameLst>
                                      </p:cBhvr>
                                      <p:to>
                                        <p:strVal val="visible"/>
                                      </p:to>
                                    </p:set>
                                    <p:anim calcmode="lin" valueType="num">
                                      <p:cBhvr additive="base">
                                        <p:cTn id="35" dur="500" fill="hold"/>
                                        <p:tgtEl>
                                          <p:spTgt spid="32"/>
                                        </p:tgtEl>
                                        <p:attrNameLst>
                                          <p:attrName>ppt_x</p:attrName>
                                        </p:attrNameLst>
                                      </p:cBhvr>
                                      <p:tavLst>
                                        <p:tav tm="0">
                                          <p:val>
                                            <p:strVal val="0-#ppt_w/2"/>
                                          </p:val>
                                        </p:tav>
                                        <p:tav tm="100000">
                                          <p:val>
                                            <p:strVal val="#ppt_x"/>
                                          </p:val>
                                        </p:tav>
                                      </p:tavLst>
                                    </p:anim>
                                    <p:anim calcmode="lin" valueType="num">
                                      <p:cBhvr additive="base">
                                        <p:cTn id="36" dur="500" fill="hold"/>
                                        <p:tgtEl>
                                          <p:spTgt spid="32"/>
                                        </p:tgtEl>
                                        <p:attrNameLst>
                                          <p:attrName>ppt_y</p:attrName>
                                        </p:attrNameLst>
                                      </p:cBhvr>
                                      <p:tavLst>
                                        <p:tav tm="0">
                                          <p:val>
                                            <p:strVal val="#ppt_y"/>
                                          </p:val>
                                        </p:tav>
                                        <p:tav tm="100000">
                                          <p:val>
                                            <p:strVal val="#ppt_y"/>
                                          </p:val>
                                        </p:tav>
                                      </p:tavLst>
                                    </p:anim>
                                  </p:childTnLst>
                                </p:cTn>
                              </p:par>
                            </p:childTnLst>
                          </p:cTn>
                        </p:par>
                        <p:par>
                          <p:cTn id="37" fill="hold">
                            <p:stCondLst>
                              <p:cond delay="500"/>
                            </p:stCondLst>
                            <p:childTnLst>
                              <p:par>
                                <p:cTn id="38" presetID="12" presetClass="entr" presetSubtype="8" fill="hold" nodeType="afterEffect">
                                  <p:stCondLst>
                                    <p:cond delay="0"/>
                                  </p:stCondLst>
                                  <p:childTnLst>
                                    <p:set>
                                      <p:cBhvr>
                                        <p:cTn id="39" dur="1" fill="hold">
                                          <p:stCondLst>
                                            <p:cond delay="0"/>
                                          </p:stCondLst>
                                        </p:cTn>
                                        <p:tgtEl>
                                          <p:spTgt spid="15"/>
                                        </p:tgtEl>
                                        <p:attrNameLst>
                                          <p:attrName>style.visibility</p:attrName>
                                        </p:attrNameLst>
                                      </p:cBhvr>
                                      <p:to>
                                        <p:strVal val="visible"/>
                                      </p:to>
                                    </p:set>
                                    <p:anim calcmode="lin" valueType="num">
                                      <p:cBhvr additive="base">
                                        <p:cTn id="40" dur="500"/>
                                        <p:tgtEl>
                                          <p:spTgt spid="15"/>
                                        </p:tgtEl>
                                        <p:attrNameLst>
                                          <p:attrName>ppt_x</p:attrName>
                                        </p:attrNameLst>
                                      </p:cBhvr>
                                      <p:tavLst>
                                        <p:tav tm="0">
                                          <p:val>
                                            <p:strVal val="#ppt_x-#ppt_w*1.125000"/>
                                          </p:val>
                                        </p:tav>
                                        <p:tav tm="100000">
                                          <p:val>
                                            <p:strVal val="#ppt_x"/>
                                          </p:val>
                                        </p:tav>
                                      </p:tavLst>
                                    </p:anim>
                                    <p:animEffect transition="in" filter="wipe(right)">
                                      <p:cBhvr>
                                        <p:cTn id="41" dur="500"/>
                                        <p:tgtEl>
                                          <p:spTgt spid="15"/>
                                        </p:tgtEl>
                                      </p:cBhvr>
                                    </p:animEffect>
                                  </p:childTnLst>
                                </p:cTn>
                              </p:par>
                            </p:childTnLst>
                          </p:cTn>
                        </p:par>
                        <p:par>
                          <p:cTn id="42" fill="hold">
                            <p:stCondLst>
                              <p:cond delay="1000"/>
                            </p:stCondLst>
                            <p:childTnLst>
                              <p:par>
                                <p:cTn id="43" presetID="12" presetClass="entr" presetSubtype="2" fill="hold" nodeType="afterEffect">
                                  <p:stCondLst>
                                    <p:cond delay="0"/>
                                  </p:stCondLst>
                                  <p:childTnLst>
                                    <p:set>
                                      <p:cBhvr>
                                        <p:cTn id="44" dur="1" fill="hold">
                                          <p:stCondLst>
                                            <p:cond delay="0"/>
                                          </p:stCondLst>
                                        </p:cTn>
                                        <p:tgtEl>
                                          <p:spTgt spid="22"/>
                                        </p:tgtEl>
                                        <p:attrNameLst>
                                          <p:attrName>style.visibility</p:attrName>
                                        </p:attrNameLst>
                                      </p:cBhvr>
                                      <p:to>
                                        <p:strVal val="visible"/>
                                      </p:to>
                                    </p:set>
                                    <p:anim calcmode="lin" valueType="num">
                                      <p:cBhvr additive="base">
                                        <p:cTn id="45" dur="500"/>
                                        <p:tgtEl>
                                          <p:spTgt spid="22"/>
                                        </p:tgtEl>
                                        <p:attrNameLst>
                                          <p:attrName>ppt_x</p:attrName>
                                        </p:attrNameLst>
                                      </p:cBhvr>
                                      <p:tavLst>
                                        <p:tav tm="0">
                                          <p:val>
                                            <p:strVal val="#ppt_x+#ppt_w*1.125000"/>
                                          </p:val>
                                        </p:tav>
                                        <p:tav tm="100000">
                                          <p:val>
                                            <p:strVal val="#ppt_x"/>
                                          </p:val>
                                        </p:tav>
                                      </p:tavLst>
                                    </p:anim>
                                    <p:animEffect transition="in" filter="wipe(left)">
                                      <p:cBhvr>
                                        <p:cTn id="46" dur="500"/>
                                        <p:tgtEl>
                                          <p:spTgt spid="22"/>
                                        </p:tgtEl>
                                      </p:cBhvr>
                                    </p:animEffect>
                                  </p:childTnLst>
                                </p:cTn>
                              </p:par>
                            </p:childTnLst>
                          </p:cTn>
                        </p:par>
                        <p:par>
                          <p:cTn id="47" fill="hold">
                            <p:stCondLst>
                              <p:cond delay="1500"/>
                            </p:stCondLst>
                            <p:childTnLst>
                              <p:par>
                                <p:cTn id="48" presetID="12" presetClass="entr" presetSubtype="8" fill="hold" nodeType="afterEffect">
                                  <p:stCondLst>
                                    <p:cond delay="0"/>
                                  </p:stCondLst>
                                  <p:childTnLst>
                                    <p:set>
                                      <p:cBhvr>
                                        <p:cTn id="49" dur="1" fill="hold">
                                          <p:stCondLst>
                                            <p:cond delay="0"/>
                                          </p:stCondLst>
                                        </p:cTn>
                                        <p:tgtEl>
                                          <p:spTgt spid="16"/>
                                        </p:tgtEl>
                                        <p:attrNameLst>
                                          <p:attrName>style.visibility</p:attrName>
                                        </p:attrNameLst>
                                      </p:cBhvr>
                                      <p:to>
                                        <p:strVal val="visible"/>
                                      </p:to>
                                    </p:set>
                                    <p:anim calcmode="lin" valueType="num">
                                      <p:cBhvr additive="base">
                                        <p:cTn id="50" dur="500"/>
                                        <p:tgtEl>
                                          <p:spTgt spid="16"/>
                                        </p:tgtEl>
                                        <p:attrNameLst>
                                          <p:attrName>ppt_x</p:attrName>
                                        </p:attrNameLst>
                                      </p:cBhvr>
                                      <p:tavLst>
                                        <p:tav tm="0">
                                          <p:val>
                                            <p:strVal val="#ppt_x-#ppt_w*1.125000"/>
                                          </p:val>
                                        </p:tav>
                                        <p:tav tm="100000">
                                          <p:val>
                                            <p:strVal val="#ppt_x"/>
                                          </p:val>
                                        </p:tav>
                                      </p:tavLst>
                                    </p:anim>
                                    <p:animEffect transition="in" filter="wipe(right)">
                                      <p:cBhvr>
                                        <p:cTn id="51" dur="500"/>
                                        <p:tgtEl>
                                          <p:spTgt spid="16"/>
                                        </p:tgtEl>
                                      </p:cBhvr>
                                    </p:animEffect>
                                  </p:childTnLst>
                                </p:cTn>
                              </p:par>
                            </p:childTnLst>
                          </p:cTn>
                        </p:par>
                        <p:par>
                          <p:cTn id="52" fill="hold">
                            <p:stCondLst>
                              <p:cond delay="2000"/>
                            </p:stCondLst>
                            <p:childTnLst>
                              <p:par>
                                <p:cTn id="53" presetID="12" presetClass="entr" presetSubtype="2" fill="hold" nodeType="afterEffect">
                                  <p:stCondLst>
                                    <p:cond delay="0"/>
                                  </p:stCondLst>
                                  <p:childTnLst>
                                    <p:set>
                                      <p:cBhvr>
                                        <p:cTn id="54" dur="1" fill="hold">
                                          <p:stCondLst>
                                            <p:cond delay="0"/>
                                          </p:stCondLst>
                                        </p:cTn>
                                        <p:tgtEl>
                                          <p:spTgt spid="19"/>
                                        </p:tgtEl>
                                        <p:attrNameLst>
                                          <p:attrName>style.visibility</p:attrName>
                                        </p:attrNameLst>
                                      </p:cBhvr>
                                      <p:to>
                                        <p:strVal val="visible"/>
                                      </p:to>
                                    </p:set>
                                    <p:anim calcmode="lin" valueType="num">
                                      <p:cBhvr additive="base">
                                        <p:cTn id="55" dur="500"/>
                                        <p:tgtEl>
                                          <p:spTgt spid="19"/>
                                        </p:tgtEl>
                                        <p:attrNameLst>
                                          <p:attrName>ppt_x</p:attrName>
                                        </p:attrNameLst>
                                      </p:cBhvr>
                                      <p:tavLst>
                                        <p:tav tm="0">
                                          <p:val>
                                            <p:strVal val="#ppt_x+#ppt_w*1.125000"/>
                                          </p:val>
                                        </p:tav>
                                        <p:tav tm="100000">
                                          <p:val>
                                            <p:strVal val="#ppt_x"/>
                                          </p:val>
                                        </p:tav>
                                      </p:tavLst>
                                    </p:anim>
                                    <p:animEffect transition="in" filter="wipe(left)">
                                      <p:cBhvr>
                                        <p:cTn id="5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29" grpId="0" animBg="1"/>
      <p:bldP spid="30" grpId="0" animBg="1"/>
      <p:bldP spid="31" grpId="0" animBg="1"/>
      <p:bldP spid="3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print">
            <a:extLst>
              <a:ext uri="{28A0092B-C50C-407E-A947-70E740481C1C}">
                <a14:useLocalDpi xmlns:a14="http://schemas.microsoft.com/office/drawing/2010/main" val="0"/>
              </a:ext>
            </a:extLst>
          </a:blip>
          <a:srcRect t="13799" b="2666"/>
          <a:stretch/>
        </p:blipFill>
        <p:spPr>
          <a:xfrm>
            <a:off x="1968500" y="-19051"/>
            <a:ext cx="8597900" cy="6858001"/>
          </a:xfrm>
          <a:prstGeom prst="rect">
            <a:avLst/>
          </a:prstGeom>
        </p:spPr>
      </p:pic>
      <p:grpSp>
        <p:nvGrpSpPr>
          <p:cNvPr id="7" name="组合 6"/>
          <p:cNvGrpSpPr/>
          <p:nvPr/>
        </p:nvGrpSpPr>
        <p:grpSpPr>
          <a:xfrm rot="5400000">
            <a:off x="11179780" y="5945870"/>
            <a:ext cx="960815" cy="185964"/>
            <a:chOff x="3512458" y="-1378856"/>
            <a:chExt cx="4049484" cy="783770"/>
          </a:xfrm>
        </p:grpSpPr>
        <p:sp>
          <p:nvSpPr>
            <p:cNvPr id="3" name="椭圆 2"/>
            <p:cNvSpPr/>
            <p:nvPr/>
          </p:nvSpPr>
          <p:spPr>
            <a:xfrm>
              <a:off x="3512458" y="-1378856"/>
              <a:ext cx="783770" cy="783770"/>
            </a:xfrm>
            <a:prstGeom prst="ellipse">
              <a:avLst/>
            </a:prstGeom>
            <a:solidFill>
              <a:srgbClr val="D521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椭圆 3"/>
            <p:cNvSpPr/>
            <p:nvPr/>
          </p:nvSpPr>
          <p:spPr>
            <a:xfrm>
              <a:off x="4601029" y="-1378856"/>
              <a:ext cx="783770" cy="783770"/>
            </a:xfrm>
            <a:prstGeom prst="ellipse">
              <a:avLst/>
            </a:prstGeom>
            <a:solidFill>
              <a:srgbClr val="4AB5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椭圆 4"/>
            <p:cNvSpPr/>
            <p:nvPr/>
          </p:nvSpPr>
          <p:spPr>
            <a:xfrm>
              <a:off x="5689600" y="-1378856"/>
              <a:ext cx="783770" cy="783770"/>
            </a:xfrm>
            <a:prstGeom prst="ellipse">
              <a:avLst/>
            </a:prstGeom>
            <a:solidFill>
              <a:srgbClr val="F27E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p:cNvSpPr/>
            <p:nvPr/>
          </p:nvSpPr>
          <p:spPr>
            <a:xfrm>
              <a:off x="6778172" y="-1378856"/>
              <a:ext cx="783770" cy="783770"/>
            </a:xfrm>
            <a:prstGeom prst="ellipse">
              <a:avLst/>
            </a:prstGeom>
            <a:solidFill>
              <a:srgbClr val="9FCB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 name="文本框 7"/>
          <p:cNvSpPr txBox="1"/>
          <p:nvPr/>
        </p:nvSpPr>
        <p:spPr>
          <a:xfrm>
            <a:off x="4310893" y="2849334"/>
            <a:ext cx="3570209" cy="769441"/>
          </a:xfrm>
          <a:prstGeom prst="rect">
            <a:avLst/>
          </a:prstGeom>
          <a:noFill/>
        </p:spPr>
        <p:txBody>
          <a:bodyPr wrap="none" rtlCol="0">
            <a:spAutoFit/>
            <a:scene3d>
              <a:camera prst="orthographicFront"/>
              <a:lightRig rig="threePt" dir="t"/>
            </a:scene3d>
            <a:sp3d contourW="12700"/>
          </a:bodyPr>
          <a:lstStyle/>
          <a:p>
            <a:pPr algn="ctr"/>
            <a:r>
              <a:rPr lang="zh-CN" altLang="en-US" sz="4400" b="1" dirty="0">
                <a:solidFill>
                  <a:schemeClr val="tx1">
                    <a:lumMod val="75000"/>
                    <a:lumOff val="25000"/>
                  </a:schemeClr>
                </a:solidFill>
              </a:rPr>
              <a:t>感谢您的观看</a:t>
            </a:r>
          </a:p>
        </p:txBody>
      </p:sp>
      <p:sp>
        <p:nvSpPr>
          <p:cNvPr id="9" name="文本框 8"/>
          <p:cNvSpPr txBox="1"/>
          <p:nvPr/>
        </p:nvSpPr>
        <p:spPr>
          <a:xfrm>
            <a:off x="4648198" y="3594328"/>
            <a:ext cx="2895602" cy="934358"/>
          </a:xfrm>
          <a:prstGeom prst="rect">
            <a:avLst/>
          </a:prstGeom>
          <a:noFill/>
        </p:spPr>
        <p:txBody>
          <a:bodyPr wrap="square" rtlCol="0">
            <a:spAutoFit/>
            <a:scene3d>
              <a:camera prst="orthographicFront"/>
              <a:lightRig rig="threePt" dir="t"/>
            </a:scene3d>
            <a:sp3d contourW="12700"/>
          </a:bodyPr>
          <a:lstStyle/>
          <a:p>
            <a:pPr algn="ctr">
              <a:lnSpc>
                <a:spcPct val="114000"/>
              </a:lnSpc>
            </a:pPr>
            <a:r>
              <a:rPr lang="en-US" altLang="zh-CN" sz="1200" dirty="0">
                <a:solidFill>
                  <a:prstClr val="white">
                    <a:lumMod val="50000"/>
                  </a:prstClr>
                </a:solidFill>
              </a:rPr>
              <a:t>The user can demonstrate on a projector or computer, or print the presentation and make it into a film to be used in a wider field</a:t>
            </a:r>
          </a:p>
        </p:txBody>
      </p:sp>
      <p:sp>
        <p:nvSpPr>
          <p:cNvPr id="10" name="文本框 9"/>
          <p:cNvSpPr txBox="1"/>
          <p:nvPr/>
        </p:nvSpPr>
        <p:spPr>
          <a:xfrm>
            <a:off x="5014612" y="1784651"/>
            <a:ext cx="2162772" cy="1107996"/>
          </a:xfrm>
          <a:prstGeom prst="rect">
            <a:avLst/>
          </a:prstGeom>
          <a:noFill/>
        </p:spPr>
        <p:txBody>
          <a:bodyPr wrap="none" rtlCol="0">
            <a:spAutoFit/>
            <a:scene3d>
              <a:camera prst="orthographicFront"/>
              <a:lightRig rig="threePt" dir="t"/>
            </a:scene3d>
            <a:sp3d contourW="12700"/>
          </a:bodyPr>
          <a:lstStyle/>
          <a:p>
            <a:pPr algn="ctr"/>
            <a:r>
              <a:rPr lang="en-US" altLang="zh-CN" sz="6600" b="1" dirty="0">
                <a:solidFill>
                  <a:schemeClr val="accent1"/>
                </a:solidFill>
              </a:rPr>
              <a:t>201X</a:t>
            </a:r>
            <a:endParaRPr lang="zh-CN" altLang="en-US" sz="6600" b="1" dirty="0">
              <a:solidFill>
                <a:schemeClr val="accent1"/>
              </a:solidFill>
            </a:endParaRPr>
          </a:p>
        </p:txBody>
      </p:sp>
    </p:spTree>
    <p:extLst>
      <p:ext uri="{BB962C8B-B14F-4D97-AF65-F5344CB8AC3E}">
        <p14:creationId xmlns:p14="http://schemas.microsoft.com/office/powerpoint/2010/main" val="22228449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0">
        <p15:prstTrans prst="drape"/>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par>
                          <p:cTn id="20" fill="hold">
                            <p:stCondLst>
                              <p:cond delay="2000"/>
                            </p:stCondLst>
                            <p:childTnLst>
                              <p:par>
                                <p:cTn id="21" presetID="14" presetClass="entr" presetSubtype="10"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randombar(horizontal)">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rot="5400000">
            <a:off x="11179780" y="5945870"/>
            <a:ext cx="960815" cy="185964"/>
            <a:chOff x="3512458" y="-1378856"/>
            <a:chExt cx="4049484" cy="783770"/>
          </a:xfrm>
        </p:grpSpPr>
        <p:sp>
          <p:nvSpPr>
            <p:cNvPr id="4" name="椭圆 3"/>
            <p:cNvSpPr/>
            <p:nvPr/>
          </p:nvSpPr>
          <p:spPr>
            <a:xfrm>
              <a:off x="3512458" y="-1378856"/>
              <a:ext cx="783770" cy="783770"/>
            </a:xfrm>
            <a:prstGeom prst="ellipse">
              <a:avLst/>
            </a:prstGeom>
            <a:solidFill>
              <a:srgbClr val="D521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椭圆 4"/>
            <p:cNvSpPr/>
            <p:nvPr/>
          </p:nvSpPr>
          <p:spPr>
            <a:xfrm>
              <a:off x="4601029" y="-1378856"/>
              <a:ext cx="783770" cy="783770"/>
            </a:xfrm>
            <a:prstGeom prst="ellipse">
              <a:avLst/>
            </a:prstGeom>
            <a:solidFill>
              <a:srgbClr val="4AB5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p:cNvSpPr/>
            <p:nvPr/>
          </p:nvSpPr>
          <p:spPr>
            <a:xfrm>
              <a:off x="5689600" y="-1378856"/>
              <a:ext cx="783770" cy="783770"/>
            </a:xfrm>
            <a:prstGeom prst="ellipse">
              <a:avLst/>
            </a:prstGeom>
            <a:solidFill>
              <a:srgbClr val="F27E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p:cNvSpPr/>
            <p:nvPr/>
          </p:nvSpPr>
          <p:spPr>
            <a:xfrm>
              <a:off x="6778172" y="-1378856"/>
              <a:ext cx="783770" cy="783770"/>
            </a:xfrm>
            <a:prstGeom prst="ellipse">
              <a:avLst/>
            </a:prstGeom>
            <a:solidFill>
              <a:srgbClr val="9FCB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圆角矩形 8"/>
          <p:cNvSpPr/>
          <p:nvPr/>
        </p:nvSpPr>
        <p:spPr>
          <a:xfrm rot="5400000">
            <a:off x="7068658" y="1823351"/>
            <a:ext cx="468000" cy="46800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p:cNvSpPr txBox="1"/>
          <p:nvPr/>
        </p:nvSpPr>
        <p:spPr>
          <a:xfrm>
            <a:off x="7132158" y="1872779"/>
            <a:ext cx="312906" cy="369332"/>
          </a:xfrm>
          <a:prstGeom prst="rect">
            <a:avLst/>
          </a:prstGeom>
          <a:noFill/>
        </p:spPr>
        <p:txBody>
          <a:bodyPr wrap="none" rtlCol="0">
            <a:spAutoFit/>
            <a:scene3d>
              <a:camera prst="orthographicFront"/>
              <a:lightRig rig="threePt" dir="t"/>
            </a:scene3d>
            <a:sp3d contourW="12700"/>
          </a:bodyPr>
          <a:lstStyle/>
          <a:p>
            <a:r>
              <a:rPr lang="en-US" altLang="zh-CN" b="1" dirty="0">
                <a:solidFill>
                  <a:schemeClr val="bg1"/>
                </a:solidFill>
              </a:rPr>
              <a:t>1</a:t>
            </a:r>
            <a:endParaRPr lang="zh-CN" altLang="en-US" b="1" dirty="0">
              <a:solidFill>
                <a:schemeClr val="bg1"/>
              </a:solidFill>
            </a:endParaRPr>
          </a:p>
        </p:txBody>
      </p:sp>
      <p:sp>
        <p:nvSpPr>
          <p:cNvPr id="13" name="圆角矩形 12"/>
          <p:cNvSpPr/>
          <p:nvPr/>
        </p:nvSpPr>
        <p:spPr>
          <a:xfrm rot="5400000">
            <a:off x="7068658" y="2564305"/>
            <a:ext cx="468000" cy="46800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框 14"/>
          <p:cNvSpPr txBox="1"/>
          <p:nvPr/>
        </p:nvSpPr>
        <p:spPr>
          <a:xfrm>
            <a:off x="7132158" y="2613733"/>
            <a:ext cx="312906" cy="369332"/>
          </a:xfrm>
          <a:prstGeom prst="rect">
            <a:avLst/>
          </a:prstGeom>
          <a:noFill/>
        </p:spPr>
        <p:txBody>
          <a:bodyPr wrap="none" rtlCol="0">
            <a:spAutoFit/>
            <a:scene3d>
              <a:camera prst="orthographicFront"/>
              <a:lightRig rig="threePt" dir="t"/>
            </a:scene3d>
            <a:sp3d contourW="12700"/>
          </a:bodyPr>
          <a:lstStyle/>
          <a:p>
            <a:r>
              <a:rPr lang="en-US" altLang="zh-CN" b="1" dirty="0">
                <a:solidFill>
                  <a:schemeClr val="bg1"/>
                </a:solidFill>
              </a:rPr>
              <a:t>2</a:t>
            </a:r>
            <a:endParaRPr lang="zh-CN" altLang="en-US" b="1" dirty="0">
              <a:solidFill>
                <a:schemeClr val="bg1"/>
              </a:solidFill>
            </a:endParaRPr>
          </a:p>
        </p:txBody>
      </p:sp>
      <p:sp>
        <p:nvSpPr>
          <p:cNvPr id="17" name="圆角矩形 16"/>
          <p:cNvSpPr/>
          <p:nvPr/>
        </p:nvSpPr>
        <p:spPr>
          <a:xfrm rot="5400000">
            <a:off x="7068658" y="3305259"/>
            <a:ext cx="468000" cy="46800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文本框 18"/>
          <p:cNvSpPr txBox="1"/>
          <p:nvPr/>
        </p:nvSpPr>
        <p:spPr>
          <a:xfrm>
            <a:off x="7132158" y="3354687"/>
            <a:ext cx="312906" cy="369332"/>
          </a:xfrm>
          <a:prstGeom prst="rect">
            <a:avLst/>
          </a:prstGeom>
          <a:noFill/>
        </p:spPr>
        <p:txBody>
          <a:bodyPr wrap="none" rtlCol="0">
            <a:spAutoFit/>
            <a:scene3d>
              <a:camera prst="orthographicFront"/>
              <a:lightRig rig="threePt" dir="t"/>
            </a:scene3d>
            <a:sp3d contourW="12700"/>
          </a:bodyPr>
          <a:lstStyle/>
          <a:p>
            <a:r>
              <a:rPr lang="en-US" altLang="zh-CN" b="1" dirty="0">
                <a:solidFill>
                  <a:schemeClr val="bg1"/>
                </a:solidFill>
              </a:rPr>
              <a:t>3</a:t>
            </a:r>
            <a:endParaRPr lang="zh-CN" altLang="en-US" b="1" dirty="0">
              <a:solidFill>
                <a:schemeClr val="bg1"/>
              </a:solidFill>
            </a:endParaRPr>
          </a:p>
        </p:txBody>
      </p:sp>
      <p:sp>
        <p:nvSpPr>
          <p:cNvPr id="21" name="圆角矩形 20"/>
          <p:cNvSpPr/>
          <p:nvPr/>
        </p:nvSpPr>
        <p:spPr>
          <a:xfrm rot="5400000">
            <a:off x="7068658" y="4046213"/>
            <a:ext cx="468000" cy="468000"/>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文本框 22"/>
          <p:cNvSpPr txBox="1"/>
          <p:nvPr/>
        </p:nvSpPr>
        <p:spPr>
          <a:xfrm>
            <a:off x="7132158" y="4095641"/>
            <a:ext cx="312906" cy="369332"/>
          </a:xfrm>
          <a:prstGeom prst="rect">
            <a:avLst/>
          </a:prstGeom>
          <a:noFill/>
        </p:spPr>
        <p:txBody>
          <a:bodyPr wrap="none" rtlCol="0">
            <a:spAutoFit/>
            <a:scene3d>
              <a:camera prst="orthographicFront"/>
              <a:lightRig rig="threePt" dir="t"/>
            </a:scene3d>
            <a:sp3d contourW="12700"/>
          </a:bodyPr>
          <a:lstStyle/>
          <a:p>
            <a:r>
              <a:rPr lang="en-US" altLang="zh-CN" b="1" dirty="0">
                <a:solidFill>
                  <a:schemeClr val="bg1"/>
                </a:solidFill>
              </a:rPr>
              <a:t>4</a:t>
            </a:r>
            <a:endParaRPr lang="zh-CN" altLang="en-US" b="1" dirty="0">
              <a:solidFill>
                <a:schemeClr val="bg1"/>
              </a:solidFill>
            </a:endParaRPr>
          </a:p>
        </p:txBody>
      </p:sp>
      <p:sp>
        <p:nvSpPr>
          <p:cNvPr id="25" name="圆角矩形 24"/>
          <p:cNvSpPr/>
          <p:nvPr/>
        </p:nvSpPr>
        <p:spPr>
          <a:xfrm rot="5400000">
            <a:off x="7068658" y="4787168"/>
            <a:ext cx="468000" cy="468000"/>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文本框 26"/>
          <p:cNvSpPr txBox="1"/>
          <p:nvPr/>
        </p:nvSpPr>
        <p:spPr>
          <a:xfrm>
            <a:off x="7132158" y="4836596"/>
            <a:ext cx="312906" cy="369332"/>
          </a:xfrm>
          <a:prstGeom prst="rect">
            <a:avLst/>
          </a:prstGeom>
          <a:noFill/>
        </p:spPr>
        <p:txBody>
          <a:bodyPr wrap="none" rtlCol="0">
            <a:spAutoFit/>
            <a:scene3d>
              <a:camera prst="orthographicFront"/>
              <a:lightRig rig="threePt" dir="t"/>
            </a:scene3d>
            <a:sp3d contourW="12700"/>
          </a:bodyPr>
          <a:lstStyle/>
          <a:p>
            <a:r>
              <a:rPr lang="en-US" altLang="zh-CN" b="1" dirty="0">
                <a:solidFill>
                  <a:schemeClr val="bg1"/>
                </a:solidFill>
              </a:rPr>
              <a:t>5</a:t>
            </a:r>
            <a:endParaRPr lang="zh-CN" altLang="en-US" b="1" dirty="0">
              <a:solidFill>
                <a:schemeClr val="bg1"/>
              </a:solidFill>
            </a:endParaRPr>
          </a:p>
        </p:txBody>
      </p:sp>
      <p:grpSp>
        <p:nvGrpSpPr>
          <p:cNvPr id="37" name="组合 36"/>
          <p:cNvGrpSpPr/>
          <p:nvPr/>
        </p:nvGrpSpPr>
        <p:grpSpPr>
          <a:xfrm>
            <a:off x="7673450" y="1823351"/>
            <a:ext cx="2359550" cy="570532"/>
            <a:chOff x="7673450" y="1823351"/>
            <a:chExt cx="2359550" cy="570532"/>
          </a:xfrm>
        </p:grpSpPr>
        <p:sp>
          <p:nvSpPr>
            <p:cNvPr id="10" name="文本框 9"/>
            <p:cNvSpPr txBox="1"/>
            <p:nvPr/>
          </p:nvSpPr>
          <p:spPr>
            <a:xfrm>
              <a:off x="7673450" y="1823351"/>
              <a:ext cx="1723549" cy="400110"/>
            </a:xfrm>
            <a:prstGeom prst="rect">
              <a:avLst/>
            </a:prstGeom>
            <a:noFill/>
          </p:spPr>
          <p:txBody>
            <a:bodyPr wrap="none" rtlCol="0">
              <a:spAutoFit/>
              <a:scene3d>
                <a:camera prst="orthographicFront"/>
                <a:lightRig rig="threePt" dir="t"/>
              </a:scene3d>
              <a:sp3d contourW="12700"/>
            </a:bodyPr>
            <a:lstStyle/>
            <a:p>
              <a:r>
                <a:rPr lang="zh-CN" altLang="en-US" sz="2000" b="1" dirty="0">
                  <a:solidFill>
                    <a:schemeClr val="tx1">
                      <a:lumMod val="75000"/>
                      <a:lumOff val="25000"/>
                    </a:schemeClr>
                  </a:solidFill>
                </a:rPr>
                <a:t>公司团队介绍</a:t>
              </a:r>
            </a:p>
          </p:txBody>
        </p:sp>
        <p:sp>
          <p:nvSpPr>
            <p:cNvPr id="28" name="文本框 27"/>
            <p:cNvSpPr txBox="1"/>
            <p:nvPr/>
          </p:nvSpPr>
          <p:spPr>
            <a:xfrm>
              <a:off x="7673450" y="2126117"/>
              <a:ext cx="2359550" cy="267766"/>
            </a:xfrm>
            <a:prstGeom prst="rect">
              <a:avLst/>
            </a:prstGeom>
            <a:noFill/>
          </p:spPr>
          <p:txBody>
            <a:bodyPr wrap="square" rtlCol="0">
              <a:spAutoFit/>
              <a:scene3d>
                <a:camera prst="orthographicFront"/>
                <a:lightRig rig="threePt" dir="t"/>
              </a:scene3d>
              <a:sp3d contourW="12700"/>
            </a:bodyPr>
            <a:lstStyle/>
            <a:p>
              <a:pPr>
                <a:lnSpc>
                  <a:spcPct val="114000"/>
                </a:lnSpc>
              </a:pPr>
              <a:r>
                <a:rPr lang="en-US" altLang="zh-CN" sz="1000" dirty="0">
                  <a:solidFill>
                    <a:prstClr val="white">
                      <a:lumMod val="50000"/>
                    </a:prstClr>
                  </a:solidFill>
                </a:rPr>
                <a:t>The user can projector or computer</a:t>
              </a:r>
            </a:p>
          </p:txBody>
        </p:sp>
      </p:grpSp>
      <p:grpSp>
        <p:nvGrpSpPr>
          <p:cNvPr id="38" name="组合 37"/>
          <p:cNvGrpSpPr/>
          <p:nvPr/>
        </p:nvGrpSpPr>
        <p:grpSpPr>
          <a:xfrm>
            <a:off x="7673450" y="2564305"/>
            <a:ext cx="2359550" cy="567004"/>
            <a:chOff x="7673450" y="2564305"/>
            <a:chExt cx="2359550" cy="567004"/>
          </a:xfrm>
        </p:grpSpPr>
        <p:sp>
          <p:nvSpPr>
            <p:cNvPr id="14" name="文本框 13"/>
            <p:cNvSpPr txBox="1"/>
            <p:nvPr/>
          </p:nvSpPr>
          <p:spPr>
            <a:xfrm>
              <a:off x="7673450" y="2564305"/>
              <a:ext cx="1723549" cy="400110"/>
            </a:xfrm>
            <a:prstGeom prst="rect">
              <a:avLst/>
            </a:prstGeom>
            <a:noFill/>
          </p:spPr>
          <p:txBody>
            <a:bodyPr wrap="none" rtlCol="0">
              <a:spAutoFit/>
              <a:scene3d>
                <a:camera prst="orthographicFront"/>
                <a:lightRig rig="threePt" dir="t"/>
              </a:scene3d>
              <a:sp3d contourW="12700"/>
            </a:bodyPr>
            <a:lstStyle/>
            <a:p>
              <a:r>
                <a:rPr lang="zh-CN" altLang="en-US" sz="2000" b="1" dirty="0">
                  <a:solidFill>
                    <a:schemeClr val="tx1">
                      <a:lumMod val="75000"/>
                      <a:lumOff val="25000"/>
                    </a:schemeClr>
                  </a:solidFill>
                </a:rPr>
                <a:t>商业项目简介</a:t>
              </a:r>
            </a:p>
          </p:txBody>
        </p:sp>
        <p:sp>
          <p:nvSpPr>
            <p:cNvPr id="29" name="文本框 28"/>
            <p:cNvSpPr txBox="1"/>
            <p:nvPr/>
          </p:nvSpPr>
          <p:spPr>
            <a:xfrm>
              <a:off x="7673450" y="2863543"/>
              <a:ext cx="2359550" cy="267766"/>
            </a:xfrm>
            <a:prstGeom prst="rect">
              <a:avLst/>
            </a:prstGeom>
            <a:noFill/>
          </p:spPr>
          <p:txBody>
            <a:bodyPr wrap="square" rtlCol="0">
              <a:spAutoFit/>
              <a:scene3d>
                <a:camera prst="orthographicFront"/>
                <a:lightRig rig="threePt" dir="t"/>
              </a:scene3d>
              <a:sp3d contourW="12700"/>
            </a:bodyPr>
            <a:lstStyle/>
            <a:p>
              <a:pPr>
                <a:lnSpc>
                  <a:spcPct val="114000"/>
                </a:lnSpc>
              </a:pPr>
              <a:r>
                <a:rPr lang="en-US" altLang="zh-CN" sz="1000" dirty="0">
                  <a:solidFill>
                    <a:prstClr val="white">
                      <a:lumMod val="50000"/>
                    </a:prstClr>
                  </a:solidFill>
                </a:rPr>
                <a:t>The user can projector or computer</a:t>
              </a:r>
            </a:p>
          </p:txBody>
        </p:sp>
      </p:grpSp>
      <p:grpSp>
        <p:nvGrpSpPr>
          <p:cNvPr id="39" name="组合 38"/>
          <p:cNvGrpSpPr/>
          <p:nvPr/>
        </p:nvGrpSpPr>
        <p:grpSpPr>
          <a:xfrm>
            <a:off x="7673450" y="3305259"/>
            <a:ext cx="2359550" cy="561360"/>
            <a:chOff x="7673450" y="3305259"/>
            <a:chExt cx="2359550" cy="561360"/>
          </a:xfrm>
        </p:grpSpPr>
        <p:sp>
          <p:nvSpPr>
            <p:cNvPr id="18" name="文本框 17"/>
            <p:cNvSpPr txBox="1"/>
            <p:nvPr/>
          </p:nvSpPr>
          <p:spPr>
            <a:xfrm>
              <a:off x="7673450" y="3305259"/>
              <a:ext cx="1467068" cy="400110"/>
            </a:xfrm>
            <a:prstGeom prst="rect">
              <a:avLst/>
            </a:prstGeom>
            <a:noFill/>
          </p:spPr>
          <p:txBody>
            <a:bodyPr wrap="none" rtlCol="0">
              <a:spAutoFit/>
              <a:scene3d>
                <a:camera prst="orthographicFront"/>
                <a:lightRig rig="threePt" dir="t"/>
              </a:scene3d>
              <a:sp3d contourW="12700"/>
            </a:bodyPr>
            <a:lstStyle/>
            <a:p>
              <a:r>
                <a:rPr lang="zh-CN" altLang="en-US" sz="2000" b="1" dirty="0">
                  <a:solidFill>
                    <a:schemeClr val="tx1">
                      <a:lumMod val="75000"/>
                      <a:lumOff val="25000"/>
                    </a:schemeClr>
                  </a:solidFill>
                </a:rPr>
                <a:t>产品与运营</a:t>
              </a:r>
            </a:p>
          </p:txBody>
        </p:sp>
        <p:sp>
          <p:nvSpPr>
            <p:cNvPr id="30" name="文本框 29"/>
            <p:cNvSpPr txBox="1"/>
            <p:nvPr/>
          </p:nvSpPr>
          <p:spPr>
            <a:xfrm>
              <a:off x="7673450" y="3598853"/>
              <a:ext cx="2359550" cy="267766"/>
            </a:xfrm>
            <a:prstGeom prst="rect">
              <a:avLst/>
            </a:prstGeom>
            <a:noFill/>
          </p:spPr>
          <p:txBody>
            <a:bodyPr wrap="square" rtlCol="0">
              <a:spAutoFit/>
              <a:scene3d>
                <a:camera prst="orthographicFront"/>
                <a:lightRig rig="threePt" dir="t"/>
              </a:scene3d>
              <a:sp3d contourW="12700"/>
            </a:bodyPr>
            <a:lstStyle/>
            <a:p>
              <a:pPr>
                <a:lnSpc>
                  <a:spcPct val="114000"/>
                </a:lnSpc>
              </a:pPr>
              <a:r>
                <a:rPr lang="en-US" altLang="zh-CN" sz="1000" dirty="0">
                  <a:solidFill>
                    <a:prstClr val="white">
                      <a:lumMod val="50000"/>
                    </a:prstClr>
                  </a:solidFill>
                </a:rPr>
                <a:t>The user can projector or computer</a:t>
              </a:r>
            </a:p>
          </p:txBody>
        </p:sp>
      </p:grpSp>
      <p:grpSp>
        <p:nvGrpSpPr>
          <p:cNvPr id="40" name="组合 39"/>
          <p:cNvGrpSpPr/>
          <p:nvPr/>
        </p:nvGrpSpPr>
        <p:grpSpPr>
          <a:xfrm>
            <a:off x="7673450" y="4046213"/>
            <a:ext cx="2359550" cy="568416"/>
            <a:chOff x="7673450" y="4046213"/>
            <a:chExt cx="2359550" cy="568416"/>
          </a:xfrm>
        </p:grpSpPr>
        <p:sp>
          <p:nvSpPr>
            <p:cNvPr id="22" name="文本框 21"/>
            <p:cNvSpPr txBox="1"/>
            <p:nvPr/>
          </p:nvSpPr>
          <p:spPr>
            <a:xfrm>
              <a:off x="7673450" y="4046213"/>
              <a:ext cx="1723549" cy="400110"/>
            </a:xfrm>
            <a:prstGeom prst="rect">
              <a:avLst/>
            </a:prstGeom>
            <a:noFill/>
          </p:spPr>
          <p:txBody>
            <a:bodyPr wrap="none" rtlCol="0">
              <a:spAutoFit/>
              <a:scene3d>
                <a:camera prst="orthographicFront"/>
                <a:lightRig rig="threePt" dir="t"/>
              </a:scene3d>
              <a:sp3d contourW="12700"/>
            </a:bodyPr>
            <a:lstStyle/>
            <a:p>
              <a:r>
                <a:rPr lang="zh-CN" altLang="en-US" sz="2000" b="1" dirty="0">
                  <a:solidFill>
                    <a:schemeClr val="tx1">
                      <a:lumMod val="75000"/>
                      <a:lumOff val="25000"/>
                    </a:schemeClr>
                  </a:solidFill>
                </a:rPr>
                <a:t>项目发展计划</a:t>
              </a:r>
            </a:p>
          </p:txBody>
        </p:sp>
        <p:sp>
          <p:nvSpPr>
            <p:cNvPr id="31" name="文本框 30"/>
            <p:cNvSpPr txBox="1"/>
            <p:nvPr/>
          </p:nvSpPr>
          <p:spPr>
            <a:xfrm>
              <a:off x="7673450" y="4346863"/>
              <a:ext cx="2359550" cy="267766"/>
            </a:xfrm>
            <a:prstGeom prst="rect">
              <a:avLst/>
            </a:prstGeom>
            <a:noFill/>
          </p:spPr>
          <p:txBody>
            <a:bodyPr wrap="square" rtlCol="0">
              <a:spAutoFit/>
              <a:scene3d>
                <a:camera prst="orthographicFront"/>
                <a:lightRig rig="threePt" dir="t"/>
              </a:scene3d>
              <a:sp3d contourW="12700"/>
            </a:bodyPr>
            <a:lstStyle/>
            <a:p>
              <a:pPr>
                <a:lnSpc>
                  <a:spcPct val="114000"/>
                </a:lnSpc>
              </a:pPr>
              <a:r>
                <a:rPr lang="en-US" altLang="zh-CN" sz="1000" dirty="0">
                  <a:solidFill>
                    <a:prstClr val="white">
                      <a:lumMod val="50000"/>
                    </a:prstClr>
                  </a:solidFill>
                </a:rPr>
                <a:t>The user can projector or computer</a:t>
              </a:r>
            </a:p>
          </p:txBody>
        </p:sp>
      </p:grpSp>
      <p:grpSp>
        <p:nvGrpSpPr>
          <p:cNvPr id="41" name="组合 40"/>
          <p:cNvGrpSpPr/>
          <p:nvPr/>
        </p:nvGrpSpPr>
        <p:grpSpPr>
          <a:xfrm>
            <a:off x="7673450" y="4787168"/>
            <a:ext cx="2359550" cy="575471"/>
            <a:chOff x="7673450" y="4787168"/>
            <a:chExt cx="2359550" cy="575471"/>
          </a:xfrm>
        </p:grpSpPr>
        <p:sp>
          <p:nvSpPr>
            <p:cNvPr id="26" name="文本框 25"/>
            <p:cNvSpPr txBox="1"/>
            <p:nvPr/>
          </p:nvSpPr>
          <p:spPr>
            <a:xfrm>
              <a:off x="7673450" y="4787168"/>
              <a:ext cx="1980029" cy="400110"/>
            </a:xfrm>
            <a:prstGeom prst="rect">
              <a:avLst/>
            </a:prstGeom>
            <a:noFill/>
          </p:spPr>
          <p:txBody>
            <a:bodyPr wrap="none" rtlCol="0">
              <a:spAutoFit/>
              <a:scene3d>
                <a:camera prst="orthographicFront"/>
                <a:lightRig rig="threePt" dir="t"/>
              </a:scene3d>
              <a:sp3d contourW="12700"/>
            </a:bodyPr>
            <a:lstStyle/>
            <a:p>
              <a:r>
                <a:rPr lang="zh-CN" altLang="en-US" sz="2000" b="1" dirty="0">
                  <a:solidFill>
                    <a:schemeClr val="tx1">
                      <a:lumMod val="75000"/>
                      <a:lumOff val="25000"/>
                    </a:schemeClr>
                  </a:solidFill>
                </a:rPr>
                <a:t>财务和融资计划</a:t>
              </a:r>
            </a:p>
          </p:txBody>
        </p:sp>
        <p:sp>
          <p:nvSpPr>
            <p:cNvPr id="32" name="文本框 31"/>
            <p:cNvSpPr txBox="1"/>
            <p:nvPr/>
          </p:nvSpPr>
          <p:spPr>
            <a:xfrm>
              <a:off x="7673450" y="5094873"/>
              <a:ext cx="2359550" cy="267766"/>
            </a:xfrm>
            <a:prstGeom prst="rect">
              <a:avLst/>
            </a:prstGeom>
            <a:noFill/>
          </p:spPr>
          <p:txBody>
            <a:bodyPr wrap="square" rtlCol="0">
              <a:spAutoFit/>
              <a:scene3d>
                <a:camera prst="orthographicFront"/>
                <a:lightRig rig="threePt" dir="t"/>
              </a:scene3d>
              <a:sp3d contourW="12700"/>
            </a:bodyPr>
            <a:lstStyle/>
            <a:p>
              <a:pPr>
                <a:lnSpc>
                  <a:spcPct val="114000"/>
                </a:lnSpc>
              </a:pPr>
              <a:r>
                <a:rPr lang="en-US" altLang="zh-CN" sz="1000" dirty="0">
                  <a:solidFill>
                    <a:prstClr val="white">
                      <a:lumMod val="50000"/>
                    </a:prstClr>
                  </a:solidFill>
                </a:rPr>
                <a:t>The user can projector or computer</a:t>
              </a:r>
            </a:p>
          </p:txBody>
        </p:sp>
      </p:grpSp>
      <p:grpSp>
        <p:nvGrpSpPr>
          <p:cNvPr id="36" name="组合 35"/>
          <p:cNvGrpSpPr/>
          <p:nvPr/>
        </p:nvGrpSpPr>
        <p:grpSpPr>
          <a:xfrm>
            <a:off x="0" y="0"/>
            <a:ext cx="6666271" cy="5764215"/>
            <a:chOff x="0" y="0"/>
            <a:chExt cx="6666271" cy="5764215"/>
          </a:xfrm>
        </p:grpSpPr>
        <p:pic>
          <p:nvPicPr>
            <p:cNvPr id="2" name="图片 1"/>
            <p:cNvPicPr>
              <a:picLocks noChangeAspect="1"/>
            </p:cNvPicPr>
            <p:nvPr/>
          </p:nvPicPr>
          <p:blipFill rotWithShape="1">
            <a:blip r:embed="rId3" cstate="print">
              <a:extLst>
                <a:ext uri="{28A0092B-C50C-407E-A947-70E740481C1C}">
                  <a14:useLocalDpi xmlns:a14="http://schemas.microsoft.com/office/drawing/2010/main" val="0"/>
                </a:ext>
              </a:extLst>
            </a:blip>
            <a:srcRect l="32244" t="38642" b="1"/>
            <a:stretch/>
          </p:blipFill>
          <p:spPr>
            <a:xfrm>
              <a:off x="0" y="0"/>
              <a:ext cx="6666271" cy="5764215"/>
            </a:xfrm>
            <a:prstGeom prst="rect">
              <a:avLst/>
            </a:prstGeom>
          </p:spPr>
        </p:pic>
        <p:grpSp>
          <p:nvGrpSpPr>
            <p:cNvPr id="35" name="组合 34"/>
            <p:cNvGrpSpPr/>
            <p:nvPr/>
          </p:nvGrpSpPr>
          <p:grpSpPr>
            <a:xfrm>
              <a:off x="667459" y="914470"/>
              <a:ext cx="2416046" cy="1504035"/>
              <a:chOff x="667459" y="914470"/>
              <a:chExt cx="2416046" cy="1504035"/>
            </a:xfrm>
          </p:grpSpPr>
          <p:sp>
            <p:nvSpPr>
              <p:cNvPr id="33" name="文本框 32"/>
              <p:cNvSpPr txBox="1"/>
              <p:nvPr/>
            </p:nvSpPr>
            <p:spPr>
              <a:xfrm>
                <a:off x="667459" y="1772174"/>
                <a:ext cx="2416046" cy="646331"/>
              </a:xfrm>
              <a:prstGeom prst="rect">
                <a:avLst/>
              </a:prstGeom>
              <a:noFill/>
            </p:spPr>
            <p:txBody>
              <a:bodyPr wrap="none" rtlCol="0">
                <a:spAutoFit/>
                <a:scene3d>
                  <a:camera prst="orthographicFront"/>
                  <a:lightRig rig="threePt" dir="t"/>
                </a:scene3d>
                <a:sp3d contourW="12700"/>
              </a:bodyPr>
              <a:lstStyle/>
              <a:p>
                <a:pPr algn="ctr"/>
                <a:r>
                  <a:rPr lang="en-US" altLang="zh-CN" sz="3600" b="1" dirty="0">
                    <a:solidFill>
                      <a:schemeClr val="accent1"/>
                    </a:solidFill>
                  </a:rPr>
                  <a:t>CONTENT</a:t>
                </a:r>
                <a:endParaRPr lang="zh-CN" altLang="en-US" sz="3600" b="1" dirty="0">
                  <a:solidFill>
                    <a:schemeClr val="accent1"/>
                  </a:solidFill>
                </a:endParaRPr>
              </a:p>
            </p:txBody>
          </p:sp>
          <p:sp>
            <p:nvSpPr>
              <p:cNvPr id="34" name="文本框 33"/>
              <p:cNvSpPr txBox="1"/>
              <p:nvPr/>
            </p:nvSpPr>
            <p:spPr>
              <a:xfrm>
                <a:off x="1140345" y="914470"/>
                <a:ext cx="1470275" cy="769441"/>
              </a:xfrm>
              <a:prstGeom prst="rect">
                <a:avLst/>
              </a:prstGeom>
              <a:noFill/>
            </p:spPr>
            <p:txBody>
              <a:bodyPr wrap="none" rtlCol="0">
                <a:spAutoFit/>
                <a:scene3d>
                  <a:camera prst="orthographicFront"/>
                  <a:lightRig rig="threePt" dir="t"/>
                </a:scene3d>
                <a:sp3d contourW="12700"/>
              </a:bodyPr>
              <a:lstStyle/>
              <a:p>
                <a:pPr algn="ctr"/>
                <a:r>
                  <a:rPr lang="zh-CN" altLang="en-US" sz="4400" b="1" dirty="0">
                    <a:solidFill>
                      <a:schemeClr val="accent1"/>
                    </a:solidFill>
                  </a:rPr>
                  <a:t>目 录</a:t>
                </a:r>
              </a:p>
            </p:txBody>
          </p:sp>
        </p:grpSp>
      </p:grpSp>
    </p:spTree>
    <p:extLst>
      <p:ext uri="{BB962C8B-B14F-4D97-AF65-F5344CB8AC3E}">
        <p14:creationId xmlns:p14="http://schemas.microsoft.com/office/powerpoint/2010/main" val="42023395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0">
        <p15:prstTrans prst="drape"/>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0-#ppt_w/2"/>
                                          </p:val>
                                        </p:tav>
                                        <p:tav tm="100000">
                                          <p:val>
                                            <p:strVal val="#ppt_x"/>
                                          </p:val>
                                        </p:tav>
                                      </p:tavLst>
                                    </p:anim>
                                    <p:anim calcmode="lin" valueType="num">
                                      <p:cBhvr additive="base">
                                        <p:cTn id="8" dur="500" fill="hold"/>
                                        <p:tgtEl>
                                          <p:spTgt spid="36"/>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Effect transition="in" filter="fade">
                                      <p:cBhvr>
                                        <p:cTn id="24" dur="500"/>
                                        <p:tgtEl>
                                          <p:spTgt spid="13"/>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p:cTn id="27" dur="500" fill="hold"/>
                                        <p:tgtEl>
                                          <p:spTgt spid="15"/>
                                        </p:tgtEl>
                                        <p:attrNameLst>
                                          <p:attrName>ppt_w</p:attrName>
                                        </p:attrNameLst>
                                      </p:cBhvr>
                                      <p:tavLst>
                                        <p:tav tm="0">
                                          <p:val>
                                            <p:fltVal val="0"/>
                                          </p:val>
                                        </p:tav>
                                        <p:tav tm="100000">
                                          <p:val>
                                            <p:strVal val="#ppt_w"/>
                                          </p:val>
                                        </p:tav>
                                      </p:tavLst>
                                    </p:anim>
                                    <p:anim calcmode="lin" valueType="num">
                                      <p:cBhvr>
                                        <p:cTn id="28" dur="500" fill="hold"/>
                                        <p:tgtEl>
                                          <p:spTgt spid="15"/>
                                        </p:tgtEl>
                                        <p:attrNameLst>
                                          <p:attrName>ppt_h</p:attrName>
                                        </p:attrNameLst>
                                      </p:cBhvr>
                                      <p:tavLst>
                                        <p:tav tm="0">
                                          <p:val>
                                            <p:fltVal val="0"/>
                                          </p:val>
                                        </p:tav>
                                        <p:tav tm="100000">
                                          <p:val>
                                            <p:strVal val="#ppt_h"/>
                                          </p:val>
                                        </p:tav>
                                      </p:tavLst>
                                    </p:anim>
                                    <p:animEffect transition="in" filter="fade">
                                      <p:cBhvr>
                                        <p:cTn id="29" dur="500"/>
                                        <p:tgtEl>
                                          <p:spTgt spid="15"/>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7"/>
                                        </p:tgtEl>
                                        <p:attrNameLst>
                                          <p:attrName>style.visibility</p:attrName>
                                        </p:attrNameLst>
                                      </p:cBhvr>
                                      <p:to>
                                        <p:strVal val="visible"/>
                                      </p:to>
                                    </p:set>
                                    <p:anim calcmode="lin" valueType="num">
                                      <p:cBhvr>
                                        <p:cTn id="32" dur="500" fill="hold"/>
                                        <p:tgtEl>
                                          <p:spTgt spid="17"/>
                                        </p:tgtEl>
                                        <p:attrNameLst>
                                          <p:attrName>ppt_w</p:attrName>
                                        </p:attrNameLst>
                                      </p:cBhvr>
                                      <p:tavLst>
                                        <p:tav tm="0">
                                          <p:val>
                                            <p:fltVal val="0"/>
                                          </p:val>
                                        </p:tav>
                                        <p:tav tm="100000">
                                          <p:val>
                                            <p:strVal val="#ppt_w"/>
                                          </p:val>
                                        </p:tav>
                                      </p:tavLst>
                                    </p:anim>
                                    <p:anim calcmode="lin" valueType="num">
                                      <p:cBhvr>
                                        <p:cTn id="33" dur="500" fill="hold"/>
                                        <p:tgtEl>
                                          <p:spTgt spid="17"/>
                                        </p:tgtEl>
                                        <p:attrNameLst>
                                          <p:attrName>ppt_h</p:attrName>
                                        </p:attrNameLst>
                                      </p:cBhvr>
                                      <p:tavLst>
                                        <p:tav tm="0">
                                          <p:val>
                                            <p:fltVal val="0"/>
                                          </p:val>
                                        </p:tav>
                                        <p:tav tm="100000">
                                          <p:val>
                                            <p:strVal val="#ppt_h"/>
                                          </p:val>
                                        </p:tav>
                                      </p:tavLst>
                                    </p:anim>
                                    <p:animEffect transition="in" filter="fade">
                                      <p:cBhvr>
                                        <p:cTn id="34" dur="500"/>
                                        <p:tgtEl>
                                          <p:spTgt spid="17"/>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p:cTn id="37" dur="500" fill="hold"/>
                                        <p:tgtEl>
                                          <p:spTgt spid="19"/>
                                        </p:tgtEl>
                                        <p:attrNameLst>
                                          <p:attrName>ppt_w</p:attrName>
                                        </p:attrNameLst>
                                      </p:cBhvr>
                                      <p:tavLst>
                                        <p:tav tm="0">
                                          <p:val>
                                            <p:fltVal val="0"/>
                                          </p:val>
                                        </p:tav>
                                        <p:tav tm="100000">
                                          <p:val>
                                            <p:strVal val="#ppt_w"/>
                                          </p:val>
                                        </p:tav>
                                      </p:tavLst>
                                    </p:anim>
                                    <p:anim calcmode="lin" valueType="num">
                                      <p:cBhvr>
                                        <p:cTn id="38" dur="500" fill="hold"/>
                                        <p:tgtEl>
                                          <p:spTgt spid="19"/>
                                        </p:tgtEl>
                                        <p:attrNameLst>
                                          <p:attrName>ppt_h</p:attrName>
                                        </p:attrNameLst>
                                      </p:cBhvr>
                                      <p:tavLst>
                                        <p:tav tm="0">
                                          <p:val>
                                            <p:fltVal val="0"/>
                                          </p:val>
                                        </p:tav>
                                        <p:tav tm="100000">
                                          <p:val>
                                            <p:strVal val="#ppt_h"/>
                                          </p:val>
                                        </p:tav>
                                      </p:tavLst>
                                    </p:anim>
                                    <p:animEffect transition="in" filter="fade">
                                      <p:cBhvr>
                                        <p:cTn id="39" dur="500"/>
                                        <p:tgtEl>
                                          <p:spTgt spid="19"/>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21"/>
                                        </p:tgtEl>
                                        <p:attrNameLst>
                                          <p:attrName>style.visibility</p:attrName>
                                        </p:attrNameLst>
                                      </p:cBhvr>
                                      <p:to>
                                        <p:strVal val="visible"/>
                                      </p:to>
                                    </p:set>
                                    <p:anim calcmode="lin" valueType="num">
                                      <p:cBhvr>
                                        <p:cTn id="42" dur="500" fill="hold"/>
                                        <p:tgtEl>
                                          <p:spTgt spid="21"/>
                                        </p:tgtEl>
                                        <p:attrNameLst>
                                          <p:attrName>ppt_w</p:attrName>
                                        </p:attrNameLst>
                                      </p:cBhvr>
                                      <p:tavLst>
                                        <p:tav tm="0">
                                          <p:val>
                                            <p:fltVal val="0"/>
                                          </p:val>
                                        </p:tav>
                                        <p:tav tm="100000">
                                          <p:val>
                                            <p:strVal val="#ppt_w"/>
                                          </p:val>
                                        </p:tav>
                                      </p:tavLst>
                                    </p:anim>
                                    <p:anim calcmode="lin" valueType="num">
                                      <p:cBhvr>
                                        <p:cTn id="43" dur="500" fill="hold"/>
                                        <p:tgtEl>
                                          <p:spTgt spid="21"/>
                                        </p:tgtEl>
                                        <p:attrNameLst>
                                          <p:attrName>ppt_h</p:attrName>
                                        </p:attrNameLst>
                                      </p:cBhvr>
                                      <p:tavLst>
                                        <p:tav tm="0">
                                          <p:val>
                                            <p:fltVal val="0"/>
                                          </p:val>
                                        </p:tav>
                                        <p:tav tm="100000">
                                          <p:val>
                                            <p:strVal val="#ppt_h"/>
                                          </p:val>
                                        </p:tav>
                                      </p:tavLst>
                                    </p:anim>
                                    <p:animEffect transition="in" filter="fade">
                                      <p:cBhvr>
                                        <p:cTn id="44" dur="500"/>
                                        <p:tgtEl>
                                          <p:spTgt spid="21"/>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23"/>
                                        </p:tgtEl>
                                        <p:attrNameLst>
                                          <p:attrName>style.visibility</p:attrName>
                                        </p:attrNameLst>
                                      </p:cBhvr>
                                      <p:to>
                                        <p:strVal val="visible"/>
                                      </p:to>
                                    </p:set>
                                    <p:anim calcmode="lin" valueType="num">
                                      <p:cBhvr>
                                        <p:cTn id="47" dur="500" fill="hold"/>
                                        <p:tgtEl>
                                          <p:spTgt spid="23"/>
                                        </p:tgtEl>
                                        <p:attrNameLst>
                                          <p:attrName>ppt_w</p:attrName>
                                        </p:attrNameLst>
                                      </p:cBhvr>
                                      <p:tavLst>
                                        <p:tav tm="0">
                                          <p:val>
                                            <p:fltVal val="0"/>
                                          </p:val>
                                        </p:tav>
                                        <p:tav tm="100000">
                                          <p:val>
                                            <p:strVal val="#ppt_w"/>
                                          </p:val>
                                        </p:tav>
                                      </p:tavLst>
                                    </p:anim>
                                    <p:anim calcmode="lin" valueType="num">
                                      <p:cBhvr>
                                        <p:cTn id="48" dur="500" fill="hold"/>
                                        <p:tgtEl>
                                          <p:spTgt spid="23"/>
                                        </p:tgtEl>
                                        <p:attrNameLst>
                                          <p:attrName>ppt_h</p:attrName>
                                        </p:attrNameLst>
                                      </p:cBhvr>
                                      <p:tavLst>
                                        <p:tav tm="0">
                                          <p:val>
                                            <p:fltVal val="0"/>
                                          </p:val>
                                        </p:tav>
                                        <p:tav tm="100000">
                                          <p:val>
                                            <p:strVal val="#ppt_h"/>
                                          </p:val>
                                        </p:tav>
                                      </p:tavLst>
                                    </p:anim>
                                    <p:animEffect transition="in" filter="fade">
                                      <p:cBhvr>
                                        <p:cTn id="49" dur="500"/>
                                        <p:tgtEl>
                                          <p:spTgt spid="23"/>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25"/>
                                        </p:tgtEl>
                                        <p:attrNameLst>
                                          <p:attrName>style.visibility</p:attrName>
                                        </p:attrNameLst>
                                      </p:cBhvr>
                                      <p:to>
                                        <p:strVal val="visible"/>
                                      </p:to>
                                    </p:set>
                                    <p:anim calcmode="lin" valueType="num">
                                      <p:cBhvr>
                                        <p:cTn id="52" dur="500" fill="hold"/>
                                        <p:tgtEl>
                                          <p:spTgt spid="25"/>
                                        </p:tgtEl>
                                        <p:attrNameLst>
                                          <p:attrName>ppt_w</p:attrName>
                                        </p:attrNameLst>
                                      </p:cBhvr>
                                      <p:tavLst>
                                        <p:tav tm="0">
                                          <p:val>
                                            <p:fltVal val="0"/>
                                          </p:val>
                                        </p:tav>
                                        <p:tav tm="100000">
                                          <p:val>
                                            <p:strVal val="#ppt_w"/>
                                          </p:val>
                                        </p:tav>
                                      </p:tavLst>
                                    </p:anim>
                                    <p:anim calcmode="lin" valueType="num">
                                      <p:cBhvr>
                                        <p:cTn id="53" dur="500" fill="hold"/>
                                        <p:tgtEl>
                                          <p:spTgt spid="25"/>
                                        </p:tgtEl>
                                        <p:attrNameLst>
                                          <p:attrName>ppt_h</p:attrName>
                                        </p:attrNameLst>
                                      </p:cBhvr>
                                      <p:tavLst>
                                        <p:tav tm="0">
                                          <p:val>
                                            <p:fltVal val="0"/>
                                          </p:val>
                                        </p:tav>
                                        <p:tav tm="100000">
                                          <p:val>
                                            <p:strVal val="#ppt_h"/>
                                          </p:val>
                                        </p:tav>
                                      </p:tavLst>
                                    </p:anim>
                                    <p:animEffect transition="in" filter="fade">
                                      <p:cBhvr>
                                        <p:cTn id="54" dur="500"/>
                                        <p:tgtEl>
                                          <p:spTgt spid="25"/>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27"/>
                                        </p:tgtEl>
                                        <p:attrNameLst>
                                          <p:attrName>style.visibility</p:attrName>
                                        </p:attrNameLst>
                                      </p:cBhvr>
                                      <p:to>
                                        <p:strVal val="visible"/>
                                      </p:to>
                                    </p:set>
                                    <p:anim calcmode="lin" valueType="num">
                                      <p:cBhvr>
                                        <p:cTn id="57" dur="500" fill="hold"/>
                                        <p:tgtEl>
                                          <p:spTgt spid="27"/>
                                        </p:tgtEl>
                                        <p:attrNameLst>
                                          <p:attrName>ppt_w</p:attrName>
                                        </p:attrNameLst>
                                      </p:cBhvr>
                                      <p:tavLst>
                                        <p:tav tm="0">
                                          <p:val>
                                            <p:fltVal val="0"/>
                                          </p:val>
                                        </p:tav>
                                        <p:tav tm="100000">
                                          <p:val>
                                            <p:strVal val="#ppt_w"/>
                                          </p:val>
                                        </p:tav>
                                      </p:tavLst>
                                    </p:anim>
                                    <p:anim calcmode="lin" valueType="num">
                                      <p:cBhvr>
                                        <p:cTn id="58" dur="500" fill="hold"/>
                                        <p:tgtEl>
                                          <p:spTgt spid="27"/>
                                        </p:tgtEl>
                                        <p:attrNameLst>
                                          <p:attrName>ppt_h</p:attrName>
                                        </p:attrNameLst>
                                      </p:cBhvr>
                                      <p:tavLst>
                                        <p:tav tm="0">
                                          <p:val>
                                            <p:fltVal val="0"/>
                                          </p:val>
                                        </p:tav>
                                        <p:tav tm="100000">
                                          <p:val>
                                            <p:strVal val="#ppt_h"/>
                                          </p:val>
                                        </p:tav>
                                      </p:tavLst>
                                    </p:anim>
                                    <p:animEffect transition="in" filter="fade">
                                      <p:cBhvr>
                                        <p:cTn id="59" dur="500"/>
                                        <p:tgtEl>
                                          <p:spTgt spid="27"/>
                                        </p:tgtEl>
                                      </p:cBhvr>
                                    </p:animEffect>
                                  </p:childTnLst>
                                </p:cTn>
                              </p:par>
                            </p:childTnLst>
                          </p:cTn>
                        </p:par>
                        <p:par>
                          <p:cTn id="60" fill="hold">
                            <p:stCondLst>
                              <p:cond delay="1000"/>
                            </p:stCondLst>
                            <p:childTnLst>
                              <p:par>
                                <p:cTn id="61" presetID="12" presetClass="entr" presetSubtype="8" fill="hold" nodeType="afterEffect">
                                  <p:stCondLst>
                                    <p:cond delay="0"/>
                                  </p:stCondLst>
                                  <p:childTnLst>
                                    <p:set>
                                      <p:cBhvr>
                                        <p:cTn id="62" dur="1" fill="hold">
                                          <p:stCondLst>
                                            <p:cond delay="0"/>
                                          </p:stCondLst>
                                        </p:cTn>
                                        <p:tgtEl>
                                          <p:spTgt spid="37"/>
                                        </p:tgtEl>
                                        <p:attrNameLst>
                                          <p:attrName>style.visibility</p:attrName>
                                        </p:attrNameLst>
                                      </p:cBhvr>
                                      <p:to>
                                        <p:strVal val="visible"/>
                                      </p:to>
                                    </p:set>
                                    <p:anim calcmode="lin" valueType="num">
                                      <p:cBhvr additive="base">
                                        <p:cTn id="63" dur="500"/>
                                        <p:tgtEl>
                                          <p:spTgt spid="37"/>
                                        </p:tgtEl>
                                        <p:attrNameLst>
                                          <p:attrName>ppt_x</p:attrName>
                                        </p:attrNameLst>
                                      </p:cBhvr>
                                      <p:tavLst>
                                        <p:tav tm="0">
                                          <p:val>
                                            <p:strVal val="#ppt_x-#ppt_w*1.125000"/>
                                          </p:val>
                                        </p:tav>
                                        <p:tav tm="100000">
                                          <p:val>
                                            <p:strVal val="#ppt_x"/>
                                          </p:val>
                                        </p:tav>
                                      </p:tavLst>
                                    </p:anim>
                                    <p:animEffect transition="in" filter="wipe(right)">
                                      <p:cBhvr>
                                        <p:cTn id="64" dur="500"/>
                                        <p:tgtEl>
                                          <p:spTgt spid="37"/>
                                        </p:tgtEl>
                                      </p:cBhvr>
                                    </p:animEffect>
                                  </p:childTnLst>
                                </p:cTn>
                              </p:par>
                            </p:childTnLst>
                          </p:cTn>
                        </p:par>
                        <p:par>
                          <p:cTn id="65" fill="hold">
                            <p:stCondLst>
                              <p:cond delay="1500"/>
                            </p:stCondLst>
                            <p:childTnLst>
                              <p:par>
                                <p:cTn id="66" presetID="12" presetClass="entr" presetSubtype="8" fill="hold" nodeType="afterEffect">
                                  <p:stCondLst>
                                    <p:cond delay="0"/>
                                  </p:stCondLst>
                                  <p:childTnLst>
                                    <p:set>
                                      <p:cBhvr>
                                        <p:cTn id="67" dur="1" fill="hold">
                                          <p:stCondLst>
                                            <p:cond delay="0"/>
                                          </p:stCondLst>
                                        </p:cTn>
                                        <p:tgtEl>
                                          <p:spTgt spid="38"/>
                                        </p:tgtEl>
                                        <p:attrNameLst>
                                          <p:attrName>style.visibility</p:attrName>
                                        </p:attrNameLst>
                                      </p:cBhvr>
                                      <p:to>
                                        <p:strVal val="visible"/>
                                      </p:to>
                                    </p:set>
                                    <p:anim calcmode="lin" valueType="num">
                                      <p:cBhvr additive="base">
                                        <p:cTn id="68" dur="500"/>
                                        <p:tgtEl>
                                          <p:spTgt spid="38"/>
                                        </p:tgtEl>
                                        <p:attrNameLst>
                                          <p:attrName>ppt_x</p:attrName>
                                        </p:attrNameLst>
                                      </p:cBhvr>
                                      <p:tavLst>
                                        <p:tav tm="0">
                                          <p:val>
                                            <p:strVal val="#ppt_x-#ppt_w*1.125000"/>
                                          </p:val>
                                        </p:tav>
                                        <p:tav tm="100000">
                                          <p:val>
                                            <p:strVal val="#ppt_x"/>
                                          </p:val>
                                        </p:tav>
                                      </p:tavLst>
                                    </p:anim>
                                    <p:animEffect transition="in" filter="wipe(right)">
                                      <p:cBhvr>
                                        <p:cTn id="69" dur="500"/>
                                        <p:tgtEl>
                                          <p:spTgt spid="38"/>
                                        </p:tgtEl>
                                      </p:cBhvr>
                                    </p:animEffect>
                                  </p:childTnLst>
                                </p:cTn>
                              </p:par>
                            </p:childTnLst>
                          </p:cTn>
                        </p:par>
                        <p:par>
                          <p:cTn id="70" fill="hold">
                            <p:stCondLst>
                              <p:cond delay="2000"/>
                            </p:stCondLst>
                            <p:childTnLst>
                              <p:par>
                                <p:cTn id="71" presetID="12" presetClass="entr" presetSubtype="8" fill="hold" nodeType="afterEffect">
                                  <p:stCondLst>
                                    <p:cond delay="0"/>
                                  </p:stCondLst>
                                  <p:childTnLst>
                                    <p:set>
                                      <p:cBhvr>
                                        <p:cTn id="72" dur="1" fill="hold">
                                          <p:stCondLst>
                                            <p:cond delay="0"/>
                                          </p:stCondLst>
                                        </p:cTn>
                                        <p:tgtEl>
                                          <p:spTgt spid="39"/>
                                        </p:tgtEl>
                                        <p:attrNameLst>
                                          <p:attrName>style.visibility</p:attrName>
                                        </p:attrNameLst>
                                      </p:cBhvr>
                                      <p:to>
                                        <p:strVal val="visible"/>
                                      </p:to>
                                    </p:set>
                                    <p:anim calcmode="lin" valueType="num">
                                      <p:cBhvr additive="base">
                                        <p:cTn id="73" dur="500"/>
                                        <p:tgtEl>
                                          <p:spTgt spid="39"/>
                                        </p:tgtEl>
                                        <p:attrNameLst>
                                          <p:attrName>ppt_x</p:attrName>
                                        </p:attrNameLst>
                                      </p:cBhvr>
                                      <p:tavLst>
                                        <p:tav tm="0">
                                          <p:val>
                                            <p:strVal val="#ppt_x-#ppt_w*1.125000"/>
                                          </p:val>
                                        </p:tav>
                                        <p:tav tm="100000">
                                          <p:val>
                                            <p:strVal val="#ppt_x"/>
                                          </p:val>
                                        </p:tav>
                                      </p:tavLst>
                                    </p:anim>
                                    <p:animEffect transition="in" filter="wipe(right)">
                                      <p:cBhvr>
                                        <p:cTn id="74" dur="500"/>
                                        <p:tgtEl>
                                          <p:spTgt spid="39"/>
                                        </p:tgtEl>
                                      </p:cBhvr>
                                    </p:animEffect>
                                  </p:childTnLst>
                                </p:cTn>
                              </p:par>
                            </p:childTnLst>
                          </p:cTn>
                        </p:par>
                        <p:par>
                          <p:cTn id="75" fill="hold">
                            <p:stCondLst>
                              <p:cond delay="2500"/>
                            </p:stCondLst>
                            <p:childTnLst>
                              <p:par>
                                <p:cTn id="76" presetID="12" presetClass="entr" presetSubtype="8" fill="hold" nodeType="afterEffect">
                                  <p:stCondLst>
                                    <p:cond delay="0"/>
                                  </p:stCondLst>
                                  <p:childTnLst>
                                    <p:set>
                                      <p:cBhvr>
                                        <p:cTn id="77" dur="1" fill="hold">
                                          <p:stCondLst>
                                            <p:cond delay="0"/>
                                          </p:stCondLst>
                                        </p:cTn>
                                        <p:tgtEl>
                                          <p:spTgt spid="40"/>
                                        </p:tgtEl>
                                        <p:attrNameLst>
                                          <p:attrName>style.visibility</p:attrName>
                                        </p:attrNameLst>
                                      </p:cBhvr>
                                      <p:to>
                                        <p:strVal val="visible"/>
                                      </p:to>
                                    </p:set>
                                    <p:anim calcmode="lin" valueType="num">
                                      <p:cBhvr additive="base">
                                        <p:cTn id="78" dur="500"/>
                                        <p:tgtEl>
                                          <p:spTgt spid="40"/>
                                        </p:tgtEl>
                                        <p:attrNameLst>
                                          <p:attrName>ppt_x</p:attrName>
                                        </p:attrNameLst>
                                      </p:cBhvr>
                                      <p:tavLst>
                                        <p:tav tm="0">
                                          <p:val>
                                            <p:strVal val="#ppt_x-#ppt_w*1.125000"/>
                                          </p:val>
                                        </p:tav>
                                        <p:tav tm="100000">
                                          <p:val>
                                            <p:strVal val="#ppt_x"/>
                                          </p:val>
                                        </p:tav>
                                      </p:tavLst>
                                    </p:anim>
                                    <p:animEffect transition="in" filter="wipe(right)">
                                      <p:cBhvr>
                                        <p:cTn id="79" dur="500"/>
                                        <p:tgtEl>
                                          <p:spTgt spid="40"/>
                                        </p:tgtEl>
                                      </p:cBhvr>
                                    </p:animEffect>
                                  </p:childTnLst>
                                </p:cTn>
                              </p:par>
                            </p:childTnLst>
                          </p:cTn>
                        </p:par>
                        <p:par>
                          <p:cTn id="80" fill="hold">
                            <p:stCondLst>
                              <p:cond delay="3000"/>
                            </p:stCondLst>
                            <p:childTnLst>
                              <p:par>
                                <p:cTn id="81" presetID="12" presetClass="entr" presetSubtype="8" fill="hold" nodeType="afterEffect">
                                  <p:stCondLst>
                                    <p:cond delay="0"/>
                                  </p:stCondLst>
                                  <p:childTnLst>
                                    <p:set>
                                      <p:cBhvr>
                                        <p:cTn id="82" dur="1" fill="hold">
                                          <p:stCondLst>
                                            <p:cond delay="0"/>
                                          </p:stCondLst>
                                        </p:cTn>
                                        <p:tgtEl>
                                          <p:spTgt spid="41"/>
                                        </p:tgtEl>
                                        <p:attrNameLst>
                                          <p:attrName>style.visibility</p:attrName>
                                        </p:attrNameLst>
                                      </p:cBhvr>
                                      <p:to>
                                        <p:strVal val="visible"/>
                                      </p:to>
                                    </p:set>
                                    <p:anim calcmode="lin" valueType="num">
                                      <p:cBhvr additive="base">
                                        <p:cTn id="83" dur="500"/>
                                        <p:tgtEl>
                                          <p:spTgt spid="41"/>
                                        </p:tgtEl>
                                        <p:attrNameLst>
                                          <p:attrName>ppt_x</p:attrName>
                                        </p:attrNameLst>
                                      </p:cBhvr>
                                      <p:tavLst>
                                        <p:tav tm="0">
                                          <p:val>
                                            <p:strVal val="#ppt_x-#ppt_w*1.125000"/>
                                          </p:val>
                                        </p:tav>
                                        <p:tav tm="100000">
                                          <p:val>
                                            <p:strVal val="#ppt_x"/>
                                          </p:val>
                                        </p:tav>
                                      </p:tavLst>
                                    </p:anim>
                                    <p:animEffect transition="in" filter="wipe(right)">
                                      <p:cBhvr>
                                        <p:cTn id="84"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P spid="13" grpId="0" animBg="1"/>
      <p:bldP spid="15" grpId="0"/>
      <p:bldP spid="17" grpId="0" animBg="1"/>
      <p:bldP spid="19" grpId="0"/>
      <p:bldP spid="21" grpId="0" animBg="1"/>
      <p:bldP spid="23" grpId="0"/>
      <p:bldP spid="25" grpId="0" animBg="1"/>
      <p:bldP spid="2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rot="5400000">
            <a:off x="11179780" y="5945870"/>
            <a:ext cx="960815" cy="185964"/>
            <a:chOff x="3512458" y="-1378856"/>
            <a:chExt cx="4049484" cy="783770"/>
          </a:xfrm>
        </p:grpSpPr>
        <p:sp>
          <p:nvSpPr>
            <p:cNvPr id="4" name="椭圆 3"/>
            <p:cNvSpPr/>
            <p:nvPr/>
          </p:nvSpPr>
          <p:spPr>
            <a:xfrm>
              <a:off x="3512458" y="-1378856"/>
              <a:ext cx="783770" cy="783770"/>
            </a:xfrm>
            <a:prstGeom prst="ellipse">
              <a:avLst/>
            </a:prstGeom>
            <a:solidFill>
              <a:srgbClr val="D521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椭圆 4"/>
            <p:cNvSpPr/>
            <p:nvPr/>
          </p:nvSpPr>
          <p:spPr>
            <a:xfrm>
              <a:off x="4601029" y="-1378856"/>
              <a:ext cx="783770" cy="783770"/>
            </a:xfrm>
            <a:prstGeom prst="ellipse">
              <a:avLst/>
            </a:prstGeom>
            <a:solidFill>
              <a:srgbClr val="4AB5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p:cNvSpPr/>
            <p:nvPr/>
          </p:nvSpPr>
          <p:spPr>
            <a:xfrm>
              <a:off x="5689600" y="-1378856"/>
              <a:ext cx="783770" cy="783770"/>
            </a:xfrm>
            <a:prstGeom prst="ellipse">
              <a:avLst/>
            </a:prstGeom>
            <a:solidFill>
              <a:srgbClr val="F27E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p:cNvSpPr/>
            <p:nvPr/>
          </p:nvSpPr>
          <p:spPr>
            <a:xfrm>
              <a:off x="6778172" y="-1378856"/>
              <a:ext cx="783770" cy="783770"/>
            </a:xfrm>
            <a:prstGeom prst="ellipse">
              <a:avLst/>
            </a:prstGeom>
            <a:solidFill>
              <a:srgbClr val="9FCB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6" name="组合 15"/>
          <p:cNvGrpSpPr/>
          <p:nvPr/>
        </p:nvGrpSpPr>
        <p:grpSpPr>
          <a:xfrm>
            <a:off x="874714" y="1039813"/>
            <a:ext cx="5033070" cy="4437574"/>
            <a:chOff x="874714" y="1039813"/>
            <a:chExt cx="5033070" cy="4437574"/>
          </a:xfrm>
        </p:grpSpPr>
        <p:pic>
          <p:nvPicPr>
            <p:cNvPr id="2" name="图片 1"/>
            <p:cNvPicPr>
              <a:picLocks noChangeAspect="1"/>
            </p:cNvPicPr>
            <p:nvPr/>
          </p:nvPicPr>
          <p:blipFill rotWithShape="1">
            <a:blip r:embed="rId3" cstate="print">
              <a:extLst>
                <a:ext uri="{28A0092B-C50C-407E-A947-70E740481C1C}">
                  <a14:useLocalDpi xmlns:a14="http://schemas.microsoft.com/office/drawing/2010/main" val="0"/>
                </a:ext>
              </a:extLst>
            </a:blip>
            <a:srcRect t="7663"/>
            <a:stretch/>
          </p:blipFill>
          <p:spPr>
            <a:xfrm>
              <a:off x="874714" y="1039813"/>
              <a:ext cx="5033070" cy="4437574"/>
            </a:xfrm>
            <a:prstGeom prst="rect">
              <a:avLst/>
            </a:prstGeom>
          </p:spPr>
        </p:pic>
        <p:sp>
          <p:nvSpPr>
            <p:cNvPr id="8" name="文本框 7"/>
            <p:cNvSpPr txBox="1"/>
            <p:nvPr/>
          </p:nvSpPr>
          <p:spPr>
            <a:xfrm>
              <a:off x="2260995" y="2935434"/>
              <a:ext cx="2048381" cy="646331"/>
            </a:xfrm>
            <a:prstGeom prst="rect">
              <a:avLst/>
            </a:prstGeom>
            <a:noFill/>
          </p:spPr>
          <p:txBody>
            <a:bodyPr wrap="none" rtlCol="0">
              <a:spAutoFit/>
              <a:scene3d>
                <a:camera prst="orthographicFront"/>
                <a:lightRig rig="threePt" dir="t"/>
              </a:scene3d>
              <a:sp3d contourW="12700"/>
            </a:bodyPr>
            <a:lstStyle/>
            <a:p>
              <a:pPr algn="ctr"/>
              <a:r>
                <a:rPr lang="en-US" altLang="zh-CN" sz="3600" b="1" dirty="0">
                  <a:solidFill>
                    <a:schemeClr val="accent1"/>
                  </a:solidFill>
                </a:rPr>
                <a:t>PART 01</a:t>
              </a:r>
              <a:endParaRPr lang="zh-CN" altLang="en-US" sz="3600" b="1" dirty="0">
                <a:solidFill>
                  <a:schemeClr val="accent1"/>
                </a:solidFill>
              </a:endParaRPr>
            </a:p>
          </p:txBody>
        </p:sp>
      </p:grpSp>
      <p:sp>
        <p:nvSpPr>
          <p:cNvPr id="11" name="矩形 10"/>
          <p:cNvSpPr/>
          <p:nvPr/>
        </p:nvSpPr>
        <p:spPr>
          <a:xfrm>
            <a:off x="6613071" y="2457222"/>
            <a:ext cx="3895543" cy="834844"/>
          </a:xfrm>
          <a:prstGeom prst="rect">
            <a:avLst/>
          </a:prstGeom>
        </p:spPr>
        <p:txBody>
          <a:bodyPr wrap="square">
            <a:spAutoFit/>
            <a:scene3d>
              <a:camera prst="orthographicFront"/>
              <a:lightRig rig="threePt" dir="t"/>
            </a:scene3d>
            <a:sp3d contourW="12700"/>
          </a:bodyPr>
          <a:lstStyle/>
          <a:p>
            <a:pPr>
              <a:lnSpc>
                <a:spcPct val="120000"/>
              </a:lnSpc>
            </a:pPr>
            <a:r>
              <a:rPr lang="zh-CN" altLang="en-US" sz="4400" b="1" dirty="0">
                <a:solidFill>
                  <a:schemeClr val="accent1"/>
                </a:solidFill>
              </a:rPr>
              <a:t>公司团队介绍</a:t>
            </a:r>
          </a:p>
        </p:txBody>
      </p:sp>
      <p:sp>
        <p:nvSpPr>
          <p:cNvPr id="12" name="矩形 11"/>
          <p:cNvSpPr/>
          <p:nvPr/>
        </p:nvSpPr>
        <p:spPr>
          <a:xfrm>
            <a:off x="8524693" y="3644545"/>
            <a:ext cx="2190750" cy="362343"/>
          </a:xfrm>
          <a:prstGeom prst="rect">
            <a:avLst/>
          </a:prstGeom>
        </p:spPr>
        <p:txBody>
          <a:bodyPr wrap="square">
            <a:spAutoFit/>
            <a:scene3d>
              <a:camera prst="orthographicFront"/>
              <a:lightRig rig="threePt" dir="t"/>
            </a:scene3d>
            <a:sp3d contourW="12700"/>
          </a:bodyPr>
          <a:lstStyle/>
          <a:p>
            <a:pPr marL="571500" indent="-571500">
              <a:lnSpc>
                <a:spcPct val="120000"/>
              </a:lnSpc>
              <a:buFont typeface="Wingdings" panose="05000000000000000000" pitchFamily="2" charset="2"/>
              <a:buChar char="l"/>
            </a:pPr>
            <a:r>
              <a:rPr lang="zh-CN" altLang="en-US" sz="1600" b="1" dirty="0">
                <a:solidFill>
                  <a:schemeClr val="accent1"/>
                </a:solidFill>
              </a:rPr>
              <a:t>发展历程</a:t>
            </a:r>
          </a:p>
        </p:txBody>
      </p:sp>
      <p:sp>
        <p:nvSpPr>
          <p:cNvPr id="13" name="矩形 12"/>
          <p:cNvSpPr/>
          <p:nvPr/>
        </p:nvSpPr>
        <p:spPr>
          <a:xfrm>
            <a:off x="8524693" y="4083351"/>
            <a:ext cx="2190750" cy="362343"/>
          </a:xfrm>
          <a:prstGeom prst="rect">
            <a:avLst/>
          </a:prstGeom>
        </p:spPr>
        <p:txBody>
          <a:bodyPr wrap="square">
            <a:spAutoFit/>
            <a:scene3d>
              <a:camera prst="orthographicFront"/>
              <a:lightRig rig="threePt" dir="t"/>
            </a:scene3d>
            <a:sp3d contourW="12700"/>
          </a:bodyPr>
          <a:lstStyle/>
          <a:p>
            <a:pPr marL="571500" indent="-571500">
              <a:lnSpc>
                <a:spcPct val="120000"/>
              </a:lnSpc>
              <a:buFont typeface="Wingdings" panose="05000000000000000000" pitchFamily="2" charset="2"/>
              <a:buChar char="l"/>
            </a:pPr>
            <a:r>
              <a:rPr lang="zh-CN" altLang="en-US" sz="1600" b="1" dirty="0">
                <a:solidFill>
                  <a:schemeClr val="accent1"/>
                </a:solidFill>
              </a:rPr>
              <a:t>项目团队</a:t>
            </a:r>
          </a:p>
        </p:txBody>
      </p:sp>
      <p:sp>
        <p:nvSpPr>
          <p:cNvPr id="14" name="矩形 13"/>
          <p:cNvSpPr/>
          <p:nvPr/>
        </p:nvSpPr>
        <p:spPr>
          <a:xfrm>
            <a:off x="6743700" y="3644545"/>
            <a:ext cx="2190750" cy="360612"/>
          </a:xfrm>
          <a:prstGeom prst="rect">
            <a:avLst/>
          </a:prstGeom>
        </p:spPr>
        <p:txBody>
          <a:bodyPr wrap="square">
            <a:spAutoFit/>
            <a:scene3d>
              <a:camera prst="orthographicFront"/>
              <a:lightRig rig="threePt" dir="t"/>
            </a:scene3d>
            <a:sp3d contourW="12700"/>
          </a:bodyPr>
          <a:lstStyle/>
          <a:p>
            <a:pPr marL="571500" indent="-571500">
              <a:lnSpc>
                <a:spcPct val="120000"/>
              </a:lnSpc>
              <a:buFont typeface="Wingdings" panose="05000000000000000000" pitchFamily="2" charset="2"/>
              <a:buChar char="l"/>
            </a:pPr>
            <a:r>
              <a:rPr lang="zh-CN" altLang="en-US" sz="1600" b="1" dirty="0">
                <a:solidFill>
                  <a:schemeClr val="accent1"/>
                </a:solidFill>
              </a:rPr>
              <a:t>公司介绍</a:t>
            </a:r>
          </a:p>
        </p:txBody>
      </p:sp>
      <p:sp>
        <p:nvSpPr>
          <p:cNvPr id="15" name="矩形 14"/>
          <p:cNvSpPr/>
          <p:nvPr/>
        </p:nvSpPr>
        <p:spPr>
          <a:xfrm>
            <a:off x="6743700" y="4083350"/>
            <a:ext cx="2190750" cy="360612"/>
          </a:xfrm>
          <a:prstGeom prst="rect">
            <a:avLst/>
          </a:prstGeom>
        </p:spPr>
        <p:txBody>
          <a:bodyPr wrap="square">
            <a:spAutoFit/>
            <a:scene3d>
              <a:camera prst="orthographicFront"/>
              <a:lightRig rig="threePt" dir="t"/>
            </a:scene3d>
            <a:sp3d contourW="12700"/>
          </a:bodyPr>
          <a:lstStyle/>
          <a:p>
            <a:pPr marL="571500" indent="-571500">
              <a:lnSpc>
                <a:spcPct val="120000"/>
              </a:lnSpc>
              <a:buFont typeface="Wingdings" panose="05000000000000000000" pitchFamily="2" charset="2"/>
              <a:buChar char="l"/>
            </a:pPr>
            <a:r>
              <a:rPr lang="zh-CN" altLang="en-US" sz="1600" b="1" dirty="0">
                <a:solidFill>
                  <a:schemeClr val="accent1"/>
                </a:solidFill>
              </a:rPr>
              <a:t>团队介绍</a:t>
            </a:r>
          </a:p>
        </p:txBody>
      </p:sp>
    </p:spTree>
    <p:extLst>
      <p:ext uri="{BB962C8B-B14F-4D97-AF65-F5344CB8AC3E}">
        <p14:creationId xmlns:p14="http://schemas.microsoft.com/office/powerpoint/2010/main" val="42348234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0">
        <p15:prstTrans prst="crush"/>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par>
                          <p:cTn id="10" fill="hold">
                            <p:stCondLst>
                              <p:cond delay="500"/>
                            </p:stCondLst>
                            <p:childTnLst>
                              <p:par>
                                <p:cTn id="11" presetID="22" presetClass="entr" presetSubtype="2"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right)">
                                      <p:cBhvr>
                                        <p:cTn id="13" dur="500"/>
                                        <p:tgtEl>
                                          <p:spTgt spid="11"/>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占位符 11"/>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t="27" b="27"/>
          <a:stretch>
            <a:fillRect/>
          </a:stretch>
        </p:blipFill>
        <p:spPr/>
      </p:pic>
      <p:grpSp>
        <p:nvGrpSpPr>
          <p:cNvPr id="3" name="组合 2"/>
          <p:cNvGrpSpPr/>
          <p:nvPr/>
        </p:nvGrpSpPr>
        <p:grpSpPr>
          <a:xfrm>
            <a:off x="1483668" y="4543882"/>
            <a:ext cx="916722" cy="916722"/>
            <a:chOff x="1305642" y="4543882"/>
            <a:chExt cx="916722" cy="916722"/>
          </a:xfrm>
        </p:grpSpPr>
        <p:sp>
          <p:nvSpPr>
            <p:cNvPr id="20" name="椭圆 19"/>
            <p:cNvSpPr/>
            <p:nvPr/>
          </p:nvSpPr>
          <p:spPr>
            <a:xfrm>
              <a:off x="1305642" y="4543882"/>
              <a:ext cx="916722" cy="91672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Freeform 109"/>
            <p:cNvSpPr>
              <a:spLocks noChangeArrowheads="1"/>
            </p:cNvSpPr>
            <p:nvPr/>
          </p:nvSpPr>
          <p:spPr bwMode="auto">
            <a:xfrm>
              <a:off x="1530676" y="4769176"/>
              <a:ext cx="449010" cy="449006"/>
            </a:xfrm>
            <a:custGeom>
              <a:avLst/>
              <a:gdLst>
                <a:gd name="T0" fmla="*/ 116822 w 634"/>
                <a:gd name="T1" fmla="*/ 0 h 634"/>
                <a:gd name="T2" fmla="*/ 116822 w 634"/>
                <a:gd name="T3" fmla="*/ 228190 h 634"/>
                <a:gd name="T4" fmla="*/ 116822 w 634"/>
                <a:gd name="T5" fmla="*/ 0 h 634"/>
                <a:gd name="T6" fmla="*/ 196507 w 634"/>
                <a:gd name="T7" fmla="*/ 58399 h 634"/>
                <a:gd name="T8" fmla="*/ 159369 w 634"/>
                <a:gd name="T9" fmla="*/ 105984 h 634"/>
                <a:gd name="T10" fmla="*/ 196507 w 634"/>
                <a:gd name="T11" fmla="*/ 58399 h 634"/>
                <a:gd name="T12" fmla="*/ 186051 w 634"/>
                <a:gd name="T13" fmla="*/ 47945 h 634"/>
                <a:gd name="T14" fmla="*/ 138096 w 634"/>
                <a:gd name="T15" fmla="*/ 21269 h 634"/>
                <a:gd name="T16" fmla="*/ 85093 w 634"/>
                <a:gd name="T17" fmla="*/ 105984 h 634"/>
                <a:gd name="T18" fmla="*/ 90501 w 634"/>
                <a:gd name="T19" fmla="*/ 69214 h 634"/>
                <a:gd name="T20" fmla="*/ 138096 w 634"/>
                <a:gd name="T21" fmla="*/ 69214 h 634"/>
                <a:gd name="T22" fmla="*/ 85093 w 634"/>
                <a:gd name="T23" fmla="*/ 105984 h 634"/>
                <a:gd name="T24" fmla="*/ 143504 w 634"/>
                <a:gd name="T25" fmla="*/ 122206 h 634"/>
                <a:gd name="T26" fmla="*/ 116822 w 634"/>
                <a:gd name="T27" fmla="*/ 159336 h 634"/>
                <a:gd name="T28" fmla="*/ 85093 w 634"/>
                <a:gd name="T29" fmla="*/ 122206 h 634"/>
                <a:gd name="T30" fmla="*/ 106366 w 634"/>
                <a:gd name="T31" fmla="*/ 15862 h 634"/>
                <a:gd name="T32" fmla="*/ 116822 w 634"/>
                <a:gd name="T33" fmla="*/ 15862 h 634"/>
                <a:gd name="T34" fmla="*/ 138096 w 634"/>
                <a:gd name="T35" fmla="*/ 58399 h 634"/>
                <a:gd name="T36" fmla="*/ 95549 w 634"/>
                <a:gd name="T37" fmla="*/ 58399 h 634"/>
                <a:gd name="T38" fmla="*/ 90501 w 634"/>
                <a:gd name="T39" fmla="*/ 21269 h 634"/>
                <a:gd name="T40" fmla="*/ 79684 w 634"/>
                <a:gd name="T41" fmla="*/ 52992 h 634"/>
                <a:gd name="T42" fmla="*/ 90501 w 634"/>
                <a:gd name="T43" fmla="*/ 21269 h 634"/>
                <a:gd name="T44" fmla="*/ 32090 w 634"/>
                <a:gd name="T45" fmla="*/ 58399 h 634"/>
                <a:gd name="T46" fmla="*/ 74637 w 634"/>
                <a:gd name="T47" fmla="*/ 105984 h 634"/>
                <a:gd name="T48" fmla="*/ 32090 w 634"/>
                <a:gd name="T49" fmla="*/ 58399 h 634"/>
                <a:gd name="T50" fmla="*/ 32090 w 634"/>
                <a:gd name="T51" fmla="*/ 169790 h 634"/>
                <a:gd name="T52" fmla="*/ 74637 w 634"/>
                <a:gd name="T53" fmla="*/ 122206 h 634"/>
                <a:gd name="T54" fmla="*/ 32090 w 634"/>
                <a:gd name="T55" fmla="*/ 169790 h 634"/>
                <a:gd name="T56" fmla="*/ 42546 w 634"/>
                <a:gd name="T57" fmla="*/ 180605 h 634"/>
                <a:gd name="T58" fmla="*/ 90501 w 634"/>
                <a:gd name="T59" fmla="*/ 212328 h 634"/>
                <a:gd name="T60" fmla="*/ 122231 w 634"/>
                <a:gd name="T61" fmla="*/ 212328 h 634"/>
                <a:gd name="T62" fmla="*/ 116822 w 634"/>
                <a:gd name="T63" fmla="*/ 212328 h 634"/>
                <a:gd name="T64" fmla="*/ 95549 w 634"/>
                <a:gd name="T65" fmla="*/ 169790 h 634"/>
                <a:gd name="T66" fmla="*/ 138096 w 634"/>
                <a:gd name="T67" fmla="*/ 169790 h 634"/>
                <a:gd name="T68" fmla="*/ 138096 w 634"/>
                <a:gd name="T69" fmla="*/ 212328 h 634"/>
                <a:gd name="T70" fmla="*/ 148552 w 634"/>
                <a:gd name="T71" fmla="*/ 175198 h 634"/>
                <a:gd name="T72" fmla="*/ 138096 w 634"/>
                <a:gd name="T73" fmla="*/ 212328 h 634"/>
                <a:gd name="T74" fmla="*/ 196507 w 634"/>
                <a:gd name="T75" fmla="*/ 169790 h 634"/>
                <a:gd name="T76" fmla="*/ 159369 w 634"/>
                <a:gd name="T77" fmla="*/ 122206 h 634"/>
                <a:gd name="T78" fmla="*/ 196507 w 634"/>
                <a:gd name="T79" fmla="*/ 169790 h 63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634" h="634">
                  <a:moveTo>
                    <a:pt x="324" y="0"/>
                  </a:moveTo>
                  <a:lnTo>
                    <a:pt x="324" y="0"/>
                  </a:lnTo>
                  <a:cubicBezTo>
                    <a:pt x="148" y="0"/>
                    <a:pt x="0" y="147"/>
                    <a:pt x="0" y="324"/>
                  </a:cubicBezTo>
                  <a:cubicBezTo>
                    <a:pt x="0" y="486"/>
                    <a:pt x="148" y="633"/>
                    <a:pt x="324" y="633"/>
                  </a:cubicBezTo>
                  <a:cubicBezTo>
                    <a:pt x="486" y="633"/>
                    <a:pt x="633" y="486"/>
                    <a:pt x="633" y="324"/>
                  </a:cubicBezTo>
                  <a:cubicBezTo>
                    <a:pt x="633" y="147"/>
                    <a:pt x="486" y="0"/>
                    <a:pt x="324" y="0"/>
                  </a:cubicBezTo>
                  <a:close/>
                  <a:moveTo>
                    <a:pt x="545" y="162"/>
                  </a:moveTo>
                  <a:lnTo>
                    <a:pt x="545" y="162"/>
                  </a:lnTo>
                  <a:cubicBezTo>
                    <a:pt x="574" y="206"/>
                    <a:pt x="589" y="251"/>
                    <a:pt x="589" y="294"/>
                  </a:cubicBezTo>
                  <a:cubicBezTo>
                    <a:pt x="442" y="294"/>
                    <a:pt x="442" y="294"/>
                    <a:pt x="442" y="294"/>
                  </a:cubicBezTo>
                  <a:cubicBezTo>
                    <a:pt x="442" y="265"/>
                    <a:pt x="427" y="221"/>
                    <a:pt x="427" y="192"/>
                  </a:cubicBezTo>
                  <a:cubicBezTo>
                    <a:pt x="471" y="192"/>
                    <a:pt x="516" y="177"/>
                    <a:pt x="545" y="162"/>
                  </a:cubicBezTo>
                  <a:close/>
                  <a:moveTo>
                    <a:pt x="516" y="133"/>
                  </a:moveTo>
                  <a:lnTo>
                    <a:pt x="516" y="133"/>
                  </a:lnTo>
                  <a:cubicBezTo>
                    <a:pt x="486" y="147"/>
                    <a:pt x="457" y="147"/>
                    <a:pt x="412" y="147"/>
                  </a:cubicBezTo>
                  <a:cubicBezTo>
                    <a:pt x="412" y="118"/>
                    <a:pt x="398" y="89"/>
                    <a:pt x="383" y="59"/>
                  </a:cubicBezTo>
                  <a:cubicBezTo>
                    <a:pt x="442" y="59"/>
                    <a:pt x="486" y="89"/>
                    <a:pt x="516" y="133"/>
                  </a:cubicBezTo>
                  <a:close/>
                  <a:moveTo>
                    <a:pt x="236" y="294"/>
                  </a:moveTo>
                  <a:lnTo>
                    <a:pt x="236" y="294"/>
                  </a:lnTo>
                  <a:cubicBezTo>
                    <a:pt x="236" y="265"/>
                    <a:pt x="251" y="236"/>
                    <a:pt x="251" y="192"/>
                  </a:cubicBezTo>
                  <a:cubicBezTo>
                    <a:pt x="280" y="206"/>
                    <a:pt x="295" y="206"/>
                    <a:pt x="324" y="206"/>
                  </a:cubicBezTo>
                  <a:cubicBezTo>
                    <a:pt x="339" y="206"/>
                    <a:pt x="369" y="206"/>
                    <a:pt x="383" y="192"/>
                  </a:cubicBezTo>
                  <a:cubicBezTo>
                    <a:pt x="398" y="236"/>
                    <a:pt x="398" y="265"/>
                    <a:pt x="398" y="294"/>
                  </a:cubicBezTo>
                  <a:lnTo>
                    <a:pt x="236" y="294"/>
                  </a:lnTo>
                  <a:close/>
                  <a:moveTo>
                    <a:pt x="398" y="339"/>
                  </a:moveTo>
                  <a:lnTo>
                    <a:pt x="398" y="339"/>
                  </a:lnTo>
                  <a:cubicBezTo>
                    <a:pt x="398" y="368"/>
                    <a:pt x="398" y="412"/>
                    <a:pt x="383" y="442"/>
                  </a:cubicBezTo>
                  <a:cubicBezTo>
                    <a:pt x="369" y="442"/>
                    <a:pt x="339" y="442"/>
                    <a:pt x="324" y="442"/>
                  </a:cubicBezTo>
                  <a:cubicBezTo>
                    <a:pt x="295" y="442"/>
                    <a:pt x="280" y="442"/>
                    <a:pt x="251" y="442"/>
                  </a:cubicBezTo>
                  <a:cubicBezTo>
                    <a:pt x="251" y="412"/>
                    <a:pt x="236" y="368"/>
                    <a:pt x="236" y="339"/>
                  </a:cubicBezTo>
                  <a:lnTo>
                    <a:pt x="398" y="339"/>
                  </a:lnTo>
                  <a:close/>
                  <a:moveTo>
                    <a:pt x="295" y="44"/>
                  </a:moveTo>
                  <a:lnTo>
                    <a:pt x="295" y="44"/>
                  </a:lnTo>
                  <a:cubicBezTo>
                    <a:pt x="310" y="44"/>
                    <a:pt x="310" y="44"/>
                    <a:pt x="324" y="44"/>
                  </a:cubicBezTo>
                  <a:lnTo>
                    <a:pt x="339" y="44"/>
                  </a:lnTo>
                  <a:cubicBezTo>
                    <a:pt x="354" y="74"/>
                    <a:pt x="369" y="118"/>
                    <a:pt x="383" y="162"/>
                  </a:cubicBezTo>
                  <a:cubicBezTo>
                    <a:pt x="354" y="162"/>
                    <a:pt x="339" y="162"/>
                    <a:pt x="324" y="162"/>
                  </a:cubicBezTo>
                  <a:cubicBezTo>
                    <a:pt x="295" y="162"/>
                    <a:pt x="280" y="162"/>
                    <a:pt x="265" y="162"/>
                  </a:cubicBezTo>
                  <a:cubicBezTo>
                    <a:pt x="265" y="118"/>
                    <a:pt x="280" y="74"/>
                    <a:pt x="295" y="44"/>
                  </a:cubicBezTo>
                  <a:close/>
                  <a:moveTo>
                    <a:pt x="251" y="59"/>
                  </a:moveTo>
                  <a:lnTo>
                    <a:pt x="251" y="59"/>
                  </a:lnTo>
                  <a:cubicBezTo>
                    <a:pt x="236" y="89"/>
                    <a:pt x="221" y="118"/>
                    <a:pt x="221" y="147"/>
                  </a:cubicBezTo>
                  <a:cubicBezTo>
                    <a:pt x="192" y="147"/>
                    <a:pt x="148" y="147"/>
                    <a:pt x="118" y="133"/>
                  </a:cubicBezTo>
                  <a:cubicBezTo>
                    <a:pt x="148" y="89"/>
                    <a:pt x="207" y="59"/>
                    <a:pt x="251" y="59"/>
                  </a:cubicBezTo>
                  <a:close/>
                  <a:moveTo>
                    <a:pt x="89" y="162"/>
                  </a:moveTo>
                  <a:lnTo>
                    <a:pt x="89" y="162"/>
                  </a:lnTo>
                  <a:cubicBezTo>
                    <a:pt x="133" y="177"/>
                    <a:pt x="177" y="192"/>
                    <a:pt x="207" y="192"/>
                  </a:cubicBezTo>
                  <a:cubicBezTo>
                    <a:pt x="207" y="221"/>
                    <a:pt x="207" y="265"/>
                    <a:pt x="207" y="294"/>
                  </a:cubicBezTo>
                  <a:cubicBezTo>
                    <a:pt x="44" y="294"/>
                    <a:pt x="44" y="294"/>
                    <a:pt x="44" y="294"/>
                  </a:cubicBezTo>
                  <a:cubicBezTo>
                    <a:pt x="44" y="251"/>
                    <a:pt x="59" y="206"/>
                    <a:pt x="89" y="162"/>
                  </a:cubicBezTo>
                  <a:close/>
                  <a:moveTo>
                    <a:pt x="89" y="471"/>
                  </a:moveTo>
                  <a:lnTo>
                    <a:pt x="89" y="471"/>
                  </a:lnTo>
                  <a:cubicBezTo>
                    <a:pt x="59" y="427"/>
                    <a:pt x="44" y="383"/>
                    <a:pt x="44" y="339"/>
                  </a:cubicBezTo>
                  <a:cubicBezTo>
                    <a:pt x="207" y="339"/>
                    <a:pt x="207" y="339"/>
                    <a:pt x="207" y="339"/>
                  </a:cubicBezTo>
                  <a:cubicBezTo>
                    <a:pt x="207" y="368"/>
                    <a:pt x="207" y="412"/>
                    <a:pt x="207" y="442"/>
                  </a:cubicBezTo>
                  <a:cubicBezTo>
                    <a:pt x="177" y="457"/>
                    <a:pt x="133" y="457"/>
                    <a:pt x="89" y="471"/>
                  </a:cubicBezTo>
                  <a:close/>
                  <a:moveTo>
                    <a:pt x="118" y="501"/>
                  </a:moveTo>
                  <a:lnTo>
                    <a:pt x="118" y="501"/>
                  </a:lnTo>
                  <a:cubicBezTo>
                    <a:pt x="148" y="501"/>
                    <a:pt x="192" y="486"/>
                    <a:pt x="221" y="486"/>
                  </a:cubicBezTo>
                  <a:cubicBezTo>
                    <a:pt x="221" y="515"/>
                    <a:pt x="236" y="560"/>
                    <a:pt x="251" y="589"/>
                  </a:cubicBezTo>
                  <a:cubicBezTo>
                    <a:pt x="207" y="574"/>
                    <a:pt x="148" y="545"/>
                    <a:pt x="118" y="501"/>
                  </a:cubicBezTo>
                  <a:close/>
                  <a:moveTo>
                    <a:pt x="339" y="589"/>
                  </a:moveTo>
                  <a:lnTo>
                    <a:pt x="339" y="589"/>
                  </a:lnTo>
                  <a:lnTo>
                    <a:pt x="324" y="589"/>
                  </a:lnTo>
                  <a:cubicBezTo>
                    <a:pt x="310" y="589"/>
                    <a:pt x="310" y="589"/>
                    <a:pt x="295" y="589"/>
                  </a:cubicBezTo>
                  <a:cubicBezTo>
                    <a:pt x="280" y="560"/>
                    <a:pt x="265" y="515"/>
                    <a:pt x="265" y="471"/>
                  </a:cubicBezTo>
                  <a:cubicBezTo>
                    <a:pt x="280" y="471"/>
                    <a:pt x="295" y="471"/>
                    <a:pt x="324" y="471"/>
                  </a:cubicBezTo>
                  <a:cubicBezTo>
                    <a:pt x="339" y="471"/>
                    <a:pt x="354" y="471"/>
                    <a:pt x="383" y="471"/>
                  </a:cubicBezTo>
                  <a:cubicBezTo>
                    <a:pt x="369" y="515"/>
                    <a:pt x="354" y="560"/>
                    <a:pt x="339" y="589"/>
                  </a:cubicBezTo>
                  <a:close/>
                  <a:moveTo>
                    <a:pt x="383" y="589"/>
                  </a:moveTo>
                  <a:lnTo>
                    <a:pt x="383" y="589"/>
                  </a:lnTo>
                  <a:cubicBezTo>
                    <a:pt x="398" y="560"/>
                    <a:pt x="412" y="515"/>
                    <a:pt x="412" y="486"/>
                  </a:cubicBezTo>
                  <a:cubicBezTo>
                    <a:pt x="457" y="486"/>
                    <a:pt x="486" y="501"/>
                    <a:pt x="516" y="501"/>
                  </a:cubicBezTo>
                  <a:cubicBezTo>
                    <a:pt x="486" y="545"/>
                    <a:pt x="442" y="574"/>
                    <a:pt x="383" y="589"/>
                  </a:cubicBezTo>
                  <a:close/>
                  <a:moveTo>
                    <a:pt x="545" y="471"/>
                  </a:moveTo>
                  <a:lnTo>
                    <a:pt x="545" y="471"/>
                  </a:lnTo>
                  <a:cubicBezTo>
                    <a:pt x="516" y="457"/>
                    <a:pt x="471" y="457"/>
                    <a:pt x="427" y="442"/>
                  </a:cubicBezTo>
                  <a:cubicBezTo>
                    <a:pt x="427" y="412"/>
                    <a:pt x="442" y="368"/>
                    <a:pt x="442" y="339"/>
                  </a:cubicBezTo>
                  <a:cubicBezTo>
                    <a:pt x="589" y="339"/>
                    <a:pt x="589" y="339"/>
                    <a:pt x="589" y="339"/>
                  </a:cubicBezTo>
                  <a:cubicBezTo>
                    <a:pt x="589" y="383"/>
                    <a:pt x="574" y="427"/>
                    <a:pt x="545" y="471"/>
                  </a:cubicBezTo>
                  <a:close/>
                </a:path>
              </a:pathLst>
            </a:custGeom>
            <a:solidFill>
              <a:srgbClr val="FFFFFF"/>
            </a:solidFill>
            <a:ln>
              <a:noFill/>
            </a:ln>
            <a:effectLst/>
            <a:extLst/>
          </p:spPr>
          <p:txBody>
            <a:bodyPr wrap="none" anchor="ctr"/>
            <a:lstStyle/>
            <a:p>
              <a:pPr eaLnBrk="1" hangingPunct="1">
                <a:defRPr/>
              </a:pPr>
              <a:endParaRPr lang="zh-CN" altLang="en-US" b="1"/>
            </a:p>
          </p:txBody>
        </p:sp>
      </p:grpSp>
      <p:grpSp>
        <p:nvGrpSpPr>
          <p:cNvPr id="6" name="组合 5"/>
          <p:cNvGrpSpPr/>
          <p:nvPr/>
        </p:nvGrpSpPr>
        <p:grpSpPr>
          <a:xfrm>
            <a:off x="4513546" y="4553213"/>
            <a:ext cx="916722" cy="916722"/>
            <a:chOff x="4335520" y="4553213"/>
            <a:chExt cx="916722" cy="916722"/>
          </a:xfrm>
        </p:grpSpPr>
        <p:sp>
          <p:nvSpPr>
            <p:cNvPr id="19" name="椭圆 18"/>
            <p:cNvSpPr/>
            <p:nvPr/>
          </p:nvSpPr>
          <p:spPr>
            <a:xfrm>
              <a:off x="4335520" y="4553213"/>
              <a:ext cx="916722" cy="91672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Freeform 159"/>
            <p:cNvSpPr>
              <a:spLocks noChangeArrowheads="1"/>
            </p:cNvSpPr>
            <p:nvPr/>
          </p:nvSpPr>
          <p:spPr bwMode="auto">
            <a:xfrm>
              <a:off x="4561345" y="4793559"/>
              <a:ext cx="449008" cy="436030"/>
            </a:xfrm>
            <a:custGeom>
              <a:avLst/>
              <a:gdLst>
                <a:gd name="T0" fmla="*/ 63820 w 634"/>
                <a:gd name="T1" fmla="*/ 68484 h 619"/>
                <a:gd name="T2" fmla="*/ 63820 w 634"/>
                <a:gd name="T3" fmla="*/ 68484 h 619"/>
                <a:gd name="T4" fmla="*/ 58411 w 634"/>
                <a:gd name="T5" fmla="*/ 73504 h 619"/>
                <a:gd name="T6" fmla="*/ 58411 w 634"/>
                <a:gd name="T7" fmla="*/ 147724 h 619"/>
                <a:gd name="T8" fmla="*/ 63820 w 634"/>
                <a:gd name="T9" fmla="*/ 152744 h 619"/>
                <a:gd name="T10" fmla="*/ 74637 w 634"/>
                <a:gd name="T11" fmla="*/ 147724 h 619"/>
                <a:gd name="T12" fmla="*/ 74637 w 634"/>
                <a:gd name="T13" fmla="*/ 73504 h 619"/>
                <a:gd name="T14" fmla="*/ 63820 w 634"/>
                <a:gd name="T15" fmla="*/ 68484 h 619"/>
                <a:gd name="T16" fmla="*/ 122231 w 634"/>
                <a:gd name="T17" fmla="*/ 89639 h 619"/>
                <a:gd name="T18" fmla="*/ 122231 w 634"/>
                <a:gd name="T19" fmla="*/ 89639 h 619"/>
                <a:gd name="T20" fmla="*/ 116822 w 634"/>
                <a:gd name="T21" fmla="*/ 94658 h 619"/>
                <a:gd name="T22" fmla="*/ 116822 w 634"/>
                <a:gd name="T23" fmla="*/ 136968 h 619"/>
                <a:gd name="T24" fmla="*/ 122231 w 634"/>
                <a:gd name="T25" fmla="*/ 147724 h 619"/>
                <a:gd name="T26" fmla="*/ 127639 w 634"/>
                <a:gd name="T27" fmla="*/ 136968 h 619"/>
                <a:gd name="T28" fmla="*/ 127639 w 634"/>
                <a:gd name="T29" fmla="*/ 94658 h 619"/>
                <a:gd name="T30" fmla="*/ 122231 w 634"/>
                <a:gd name="T31" fmla="*/ 89639 h 619"/>
                <a:gd name="T32" fmla="*/ 169825 w 634"/>
                <a:gd name="T33" fmla="*/ 0 h 619"/>
                <a:gd name="T34" fmla="*/ 169825 w 634"/>
                <a:gd name="T35" fmla="*/ 0 h 619"/>
                <a:gd name="T36" fmla="*/ 116822 w 634"/>
                <a:gd name="T37" fmla="*/ 41951 h 619"/>
                <a:gd name="T38" fmla="*/ 58411 w 634"/>
                <a:gd name="T39" fmla="*/ 20796 h 619"/>
                <a:gd name="T40" fmla="*/ 0 w 634"/>
                <a:gd name="T41" fmla="*/ 52707 h 619"/>
                <a:gd name="T42" fmla="*/ 0 w 634"/>
                <a:gd name="T43" fmla="*/ 221586 h 619"/>
                <a:gd name="T44" fmla="*/ 58411 w 634"/>
                <a:gd name="T45" fmla="*/ 190034 h 619"/>
                <a:gd name="T46" fmla="*/ 116822 w 634"/>
                <a:gd name="T47" fmla="*/ 210830 h 619"/>
                <a:gd name="T48" fmla="*/ 169825 w 634"/>
                <a:gd name="T49" fmla="*/ 168879 h 619"/>
                <a:gd name="T50" fmla="*/ 228236 w 634"/>
                <a:gd name="T51" fmla="*/ 210830 h 619"/>
                <a:gd name="T52" fmla="*/ 228236 w 634"/>
                <a:gd name="T53" fmla="*/ 41951 h 619"/>
                <a:gd name="T54" fmla="*/ 169825 w 634"/>
                <a:gd name="T55" fmla="*/ 0 h 619"/>
                <a:gd name="T56" fmla="*/ 212372 w 634"/>
                <a:gd name="T57" fmla="*/ 184655 h 619"/>
                <a:gd name="T58" fmla="*/ 212372 w 634"/>
                <a:gd name="T59" fmla="*/ 184655 h 619"/>
                <a:gd name="T60" fmla="*/ 169825 w 634"/>
                <a:gd name="T61" fmla="*/ 152744 h 619"/>
                <a:gd name="T62" fmla="*/ 116822 w 634"/>
                <a:gd name="T63" fmla="*/ 195053 h 619"/>
                <a:gd name="T64" fmla="*/ 58411 w 634"/>
                <a:gd name="T65" fmla="*/ 173899 h 619"/>
                <a:gd name="T66" fmla="*/ 15865 w 634"/>
                <a:gd name="T67" fmla="*/ 200432 h 619"/>
                <a:gd name="T68" fmla="*/ 15865 w 634"/>
                <a:gd name="T69" fmla="*/ 58086 h 619"/>
                <a:gd name="T70" fmla="*/ 58411 w 634"/>
                <a:gd name="T71" fmla="*/ 31553 h 619"/>
                <a:gd name="T72" fmla="*/ 116822 w 634"/>
                <a:gd name="T73" fmla="*/ 52707 h 619"/>
                <a:gd name="T74" fmla="*/ 169825 w 634"/>
                <a:gd name="T75" fmla="*/ 10398 h 619"/>
                <a:gd name="T76" fmla="*/ 212372 w 634"/>
                <a:gd name="T77" fmla="*/ 41951 h 619"/>
                <a:gd name="T78" fmla="*/ 212372 w 634"/>
                <a:gd name="T79" fmla="*/ 184655 h 619"/>
                <a:gd name="T80" fmla="*/ 169825 w 634"/>
                <a:gd name="T81" fmla="*/ 115813 h 619"/>
                <a:gd name="T82" fmla="*/ 169825 w 634"/>
                <a:gd name="T83" fmla="*/ 115813 h 619"/>
                <a:gd name="T84" fmla="*/ 180642 w 634"/>
                <a:gd name="T85" fmla="*/ 126570 h 619"/>
                <a:gd name="T86" fmla="*/ 186051 w 634"/>
                <a:gd name="T87" fmla="*/ 115813 h 619"/>
                <a:gd name="T88" fmla="*/ 186051 w 634"/>
                <a:gd name="T89" fmla="*/ 63106 h 619"/>
                <a:gd name="T90" fmla="*/ 180642 w 634"/>
                <a:gd name="T91" fmla="*/ 52707 h 619"/>
                <a:gd name="T92" fmla="*/ 169825 w 634"/>
                <a:gd name="T93" fmla="*/ 63106 h 619"/>
                <a:gd name="T94" fmla="*/ 169825 w 634"/>
                <a:gd name="T95" fmla="*/ 115813 h 61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634" h="619">
                  <a:moveTo>
                    <a:pt x="177" y="191"/>
                  </a:moveTo>
                  <a:lnTo>
                    <a:pt x="177" y="191"/>
                  </a:lnTo>
                  <a:lnTo>
                    <a:pt x="162" y="205"/>
                  </a:lnTo>
                  <a:cubicBezTo>
                    <a:pt x="162" y="412"/>
                    <a:pt x="162" y="412"/>
                    <a:pt x="162" y="412"/>
                  </a:cubicBezTo>
                  <a:lnTo>
                    <a:pt x="177" y="426"/>
                  </a:lnTo>
                  <a:cubicBezTo>
                    <a:pt x="192" y="426"/>
                    <a:pt x="207" y="412"/>
                    <a:pt x="207" y="412"/>
                  </a:cubicBezTo>
                  <a:cubicBezTo>
                    <a:pt x="207" y="205"/>
                    <a:pt x="207" y="205"/>
                    <a:pt x="207" y="205"/>
                  </a:cubicBezTo>
                  <a:cubicBezTo>
                    <a:pt x="207" y="205"/>
                    <a:pt x="192" y="191"/>
                    <a:pt x="177" y="191"/>
                  </a:cubicBezTo>
                  <a:close/>
                  <a:moveTo>
                    <a:pt x="339" y="250"/>
                  </a:moveTo>
                  <a:lnTo>
                    <a:pt x="339" y="250"/>
                  </a:lnTo>
                  <a:cubicBezTo>
                    <a:pt x="324" y="250"/>
                    <a:pt x="324" y="264"/>
                    <a:pt x="324" y="264"/>
                  </a:cubicBezTo>
                  <a:cubicBezTo>
                    <a:pt x="324" y="382"/>
                    <a:pt x="324" y="382"/>
                    <a:pt x="324" y="382"/>
                  </a:cubicBezTo>
                  <a:cubicBezTo>
                    <a:pt x="324" y="397"/>
                    <a:pt x="324" y="412"/>
                    <a:pt x="339" y="412"/>
                  </a:cubicBezTo>
                  <a:cubicBezTo>
                    <a:pt x="354" y="412"/>
                    <a:pt x="354" y="397"/>
                    <a:pt x="354" y="382"/>
                  </a:cubicBezTo>
                  <a:cubicBezTo>
                    <a:pt x="354" y="264"/>
                    <a:pt x="354" y="264"/>
                    <a:pt x="354" y="264"/>
                  </a:cubicBezTo>
                  <a:cubicBezTo>
                    <a:pt x="354" y="264"/>
                    <a:pt x="354" y="250"/>
                    <a:pt x="339" y="250"/>
                  </a:cubicBezTo>
                  <a:close/>
                  <a:moveTo>
                    <a:pt x="471" y="0"/>
                  </a:moveTo>
                  <a:lnTo>
                    <a:pt x="471" y="0"/>
                  </a:lnTo>
                  <a:cubicBezTo>
                    <a:pt x="324" y="117"/>
                    <a:pt x="324" y="117"/>
                    <a:pt x="324" y="117"/>
                  </a:cubicBezTo>
                  <a:cubicBezTo>
                    <a:pt x="162" y="58"/>
                    <a:pt x="162" y="58"/>
                    <a:pt x="162" y="58"/>
                  </a:cubicBezTo>
                  <a:cubicBezTo>
                    <a:pt x="0" y="147"/>
                    <a:pt x="0" y="147"/>
                    <a:pt x="0" y="147"/>
                  </a:cubicBezTo>
                  <a:cubicBezTo>
                    <a:pt x="0" y="618"/>
                    <a:pt x="0" y="618"/>
                    <a:pt x="0" y="618"/>
                  </a:cubicBezTo>
                  <a:cubicBezTo>
                    <a:pt x="162" y="530"/>
                    <a:pt x="162" y="530"/>
                    <a:pt x="162" y="530"/>
                  </a:cubicBezTo>
                  <a:cubicBezTo>
                    <a:pt x="324" y="588"/>
                    <a:pt x="324" y="588"/>
                    <a:pt x="324" y="588"/>
                  </a:cubicBezTo>
                  <a:cubicBezTo>
                    <a:pt x="471" y="471"/>
                    <a:pt x="471" y="471"/>
                    <a:pt x="471" y="471"/>
                  </a:cubicBezTo>
                  <a:cubicBezTo>
                    <a:pt x="633" y="588"/>
                    <a:pt x="633" y="588"/>
                    <a:pt x="633" y="588"/>
                  </a:cubicBezTo>
                  <a:cubicBezTo>
                    <a:pt x="633" y="117"/>
                    <a:pt x="633" y="117"/>
                    <a:pt x="633" y="117"/>
                  </a:cubicBezTo>
                  <a:lnTo>
                    <a:pt x="471" y="0"/>
                  </a:lnTo>
                  <a:close/>
                  <a:moveTo>
                    <a:pt x="589" y="515"/>
                  </a:moveTo>
                  <a:lnTo>
                    <a:pt x="589" y="515"/>
                  </a:lnTo>
                  <a:cubicBezTo>
                    <a:pt x="471" y="426"/>
                    <a:pt x="471" y="426"/>
                    <a:pt x="471" y="426"/>
                  </a:cubicBezTo>
                  <a:cubicBezTo>
                    <a:pt x="324" y="544"/>
                    <a:pt x="324" y="544"/>
                    <a:pt x="324" y="544"/>
                  </a:cubicBezTo>
                  <a:cubicBezTo>
                    <a:pt x="162" y="485"/>
                    <a:pt x="162" y="485"/>
                    <a:pt x="162" y="485"/>
                  </a:cubicBezTo>
                  <a:cubicBezTo>
                    <a:pt x="44" y="559"/>
                    <a:pt x="44" y="559"/>
                    <a:pt x="44" y="559"/>
                  </a:cubicBezTo>
                  <a:cubicBezTo>
                    <a:pt x="44" y="162"/>
                    <a:pt x="44" y="162"/>
                    <a:pt x="44" y="162"/>
                  </a:cubicBezTo>
                  <a:cubicBezTo>
                    <a:pt x="162" y="88"/>
                    <a:pt x="162" y="88"/>
                    <a:pt x="162" y="88"/>
                  </a:cubicBezTo>
                  <a:cubicBezTo>
                    <a:pt x="324" y="147"/>
                    <a:pt x="324" y="147"/>
                    <a:pt x="324" y="147"/>
                  </a:cubicBezTo>
                  <a:cubicBezTo>
                    <a:pt x="471" y="29"/>
                    <a:pt x="471" y="29"/>
                    <a:pt x="471" y="29"/>
                  </a:cubicBezTo>
                  <a:cubicBezTo>
                    <a:pt x="589" y="117"/>
                    <a:pt x="589" y="117"/>
                    <a:pt x="589" y="117"/>
                  </a:cubicBezTo>
                  <a:lnTo>
                    <a:pt x="589" y="515"/>
                  </a:lnTo>
                  <a:close/>
                  <a:moveTo>
                    <a:pt x="471" y="323"/>
                  </a:moveTo>
                  <a:lnTo>
                    <a:pt x="471" y="323"/>
                  </a:lnTo>
                  <a:cubicBezTo>
                    <a:pt x="471" y="338"/>
                    <a:pt x="486" y="353"/>
                    <a:pt x="501" y="353"/>
                  </a:cubicBezTo>
                  <a:cubicBezTo>
                    <a:pt x="501" y="353"/>
                    <a:pt x="516" y="338"/>
                    <a:pt x="516" y="323"/>
                  </a:cubicBezTo>
                  <a:cubicBezTo>
                    <a:pt x="516" y="176"/>
                    <a:pt x="516" y="176"/>
                    <a:pt x="516" y="176"/>
                  </a:cubicBezTo>
                  <a:cubicBezTo>
                    <a:pt x="516" y="162"/>
                    <a:pt x="501" y="147"/>
                    <a:pt x="501" y="147"/>
                  </a:cubicBezTo>
                  <a:cubicBezTo>
                    <a:pt x="486" y="147"/>
                    <a:pt x="471" y="162"/>
                    <a:pt x="471" y="176"/>
                  </a:cubicBezTo>
                  <a:lnTo>
                    <a:pt x="471" y="323"/>
                  </a:lnTo>
                  <a:close/>
                </a:path>
              </a:pathLst>
            </a:custGeom>
            <a:solidFill>
              <a:srgbClr val="FFFFFF"/>
            </a:solidFill>
            <a:ln>
              <a:noFill/>
            </a:ln>
            <a:effectLst/>
            <a:extLst/>
          </p:spPr>
          <p:txBody>
            <a:bodyPr wrap="none" anchor="ctr"/>
            <a:lstStyle/>
            <a:p>
              <a:pPr eaLnBrk="1" hangingPunct="1">
                <a:defRPr/>
              </a:pPr>
              <a:endParaRPr lang="zh-CN" altLang="en-US" b="1"/>
            </a:p>
          </p:txBody>
        </p:sp>
      </p:grpSp>
      <p:grpSp>
        <p:nvGrpSpPr>
          <p:cNvPr id="4" name="组合 3"/>
          <p:cNvGrpSpPr/>
          <p:nvPr/>
        </p:nvGrpSpPr>
        <p:grpSpPr>
          <a:xfrm>
            <a:off x="2815826" y="4415571"/>
            <a:ext cx="1282284" cy="1282284"/>
            <a:chOff x="2637800" y="4415571"/>
            <a:chExt cx="1282284" cy="1282284"/>
          </a:xfrm>
        </p:grpSpPr>
        <p:sp>
          <p:nvSpPr>
            <p:cNvPr id="5" name="椭圆 4"/>
            <p:cNvSpPr/>
            <p:nvPr/>
          </p:nvSpPr>
          <p:spPr>
            <a:xfrm>
              <a:off x="2637800" y="4415571"/>
              <a:ext cx="1282284" cy="128228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Freeform 160"/>
            <p:cNvSpPr>
              <a:spLocks noChangeArrowheads="1"/>
            </p:cNvSpPr>
            <p:nvPr/>
          </p:nvSpPr>
          <p:spPr bwMode="auto">
            <a:xfrm>
              <a:off x="3037389" y="4753014"/>
              <a:ext cx="483106" cy="579728"/>
            </a:xfrm>
            <a:custGeom>
              <a:avLst/>
              <a:gdLst>
                <a:gd name="T0" fmla="*/ 179267 w 517"/>
                <a:gd name="T1" fmla="*/ 84260 h 619"/>
                <a:gd name="T2" fmla="*/ 179267 w 517"/>
                <a:gd name="T3" fmla="*/ 84260 h 619"/>
                <a:gd name="T4" fmla="*/ 158156 w 517"/>
                <a:gd name="T5" fmla="*/ 41951 h 619"/>
                <a:gd name="T6" fmla="*/ 152788 w 517"/>
                <a:gd name="T7" fmla="*/ 41951 h 619"/>
                <a:gd name="T8" fmla="*/ 110566 w 517"/>
                <a:gd name="T9" fmla="*/ 41951 h 619"/>
                <a:gd name="T10" fmla="*/ 110566 w 517"/>
                <a:gd name="T11" fmla="*/ 26174 h 619"/>
                <a:gd name="T12" fmla="*/ 84445 w 517"/>
                <a:gd name="T13" fmla="*/ 0 h 619"/>
                <a:gd name="T14" fmla="*/ 68701 w 517"/>
                <a:gd name="T15" fmla="*/ 0 h 619"/>
                <a:gd name="T16" fmla="*/ 42223 w 517"/>
                <a:gd name="T17" fmla="*/ 26174 h 619"/>
                <a:gd name="T18" fmla="*/ 42223 w 517"/>
                <a:gd name="T19" fmla="*/ 41951 h 619"/>
                <a:gd name="T20" fmla="*/ 16102 w 517"/>
                <a:gd name="T21" fmla="*/ 41951 h 619"/>
                <a:gd name="T22" fmla="*/ 0 w 517"/>
                <a:gd name="T23" fmla="*/ 52707 h 619"/>
                <a:gd name="T24" fmla="*/ 0 w 517"/>
                <a:gd name="T25" fmla="*/ 126570 h 619"/>
                <a:gd name="T26" fmla="*/ 16102 w 517"/>
                <a:gd name="T27" fmla="*/ 136968 h 619"/>
                <a:gd name="T28" fmla="*/ 42223 w 517"/>
                <a:gd name="T29" fmla="*/ 136968 h 619"/>
                <a:gd name="T30" fmla="*/ 42223 w 517"/>
                <a:gd name="T31" fmla="*/ 195053 h 619"/>
                <a:gd name="T32" fmla="*/ 68701 w 517"/>
                <a:gd name="T33" fmla="*/ 221586 h 619"/>
                <a:gd name="T34" fmla="*/ 84445 w 517"/>
                <a:gd name="T35" fmla="*/ 221586 h 619"/>
                <a:gd name="T36" fmla="*/ 110566 w 517"/>
                <a:gd name="T37" fmla="*/ 195053 h 619"/>
                <a:gd name="T38" fmla="*/ 110566 w 517"/>
                <a:gd name="T39" fmla="*/ 136968 h 619"/>
                <a:gd name="T40" fmla="*/ 152788 w 517"/>
                <a:gd name="T41" fmla="*/ 136968 h 619"/>
                <a:gd name="T42" fmla="*/ 152788 w 517"/>
                <a:gd name="T43" fmla="*/ 136968 h 619"/>
                <a:gd name="T44" fmla="*/ 158156 w 517"/>
                <a:gd name="T45" fmla="*/ 136968 h 619"/>
                <a:gd name="T46" fmla="*/ 179267 w 517"/>
                <a:gd name="T47" fmla="*/ 94658 h 619"/>
                <a:gd name="T48" fmla="*/ 184634 w 517"/>
                <a:gd name="T49" fmla="*/ 89639 h 619"/>
                <a:gd name="T50" fmla="*/ 179267 w 517"/>
                <a:gd name="T51" fmla="*/ 84260 h 619"/>
                <a:gd name="T52" fmla="*/ 57967 w 517"/>
                <a:gd name="T53" fmla="*/ 26174 h 619"/>
                <a:gd name="T54" fmla="*/ 57967 w 517"/>
                <a:gd name="T55" fmla="*/ 26174 h 619"/>
                <a:gd name="T56" fmla="*/ 68701 w 517"/>
                <a:gd name="T57" fmla="*/ 10398 h 619"/>
                <a:gd name="T58" fmla="*/ 84445 w 517"/>
                <a:gd name="T59" fmla="*/ 10398 h 619"/>
                <a:gd name="T60" fmla="*/ 100189 w 517"/>
                <a:gd name="T61" fmla="*/ 26174 h 619"/>
                <a:gd name="T62" fmla="*/ 100189 w 517"/>
                <a:gd name="T63" fmla="*/ 41951 h 619"/>
                <a:gd name="T64" fmla="*/ 57967 w 517"/>
                <a:gd name="T65" fmla="*/ 41951 h 619"/>
                <a:gd name="T66" fmla="*/ 57967 w 517"/>
                <a:gd name="T67" fmla="*/ 26174 h 619"/>
                <a:gd name="T68" fmla="*/ 100189 w 517"/>
                <a:gd name="T69" fmla="*/ 195053 h 619"/>
                <a:gd name="T70" fmla="*/ 100189 w 517"/>
                <a:gd name="T71" fmla="*/ 195053 h 619"/>
                <a:gd name="T72" fmla="*/ 84445 w 517"/>
                <a:gd name="T73" fmla="*/ 210830 h 619"/>
                <a:gd name="T74" fmla="*/ 68701 w 517"/>
                <a:gd name="T75" fmla="*/ 210830 h 619"/>
                <a:gd name="T76" fmla="*/ 57967 w 517"/>
                <a:gd name="T77" fmla="*/ 195053 h 619"/>
                <a:gd name="T78" fmla="*/ 57967 w 517"/>
                <a:gd name="T79" fmla="*/ 136968 h 619"/>
                <a:gd name="T80" fmla="*/ 100189 w 517"/>
                <a:gd name="T81" fmla="*/ 136968 h 619"/>
                <a:gd name="T82" fmla="*/ 100189 w 517"/>
                <a:gd name="T83" fmla="*/ 195053 h 619"/>
                <a:gd name="T84" fmla="*/ 152788 w 517"/>
                <a:gd name="T85" fmla="*/ 121191 h 619"/>
                <a:gd name="T86" fmla="*/ 152788 w 517"/>
                <a:gd name="T87" fmla="*/ 121191 h 619"/>
                <a:gd name="T88" fmla="*/ 147779 w 517"/>
                <a:gd name="T89" fmla="*/ 126570 h 619"/>
                <a:gd name="T90" fmla="*/ 21111 w 517"/>
                <a:gd name="T91" fmla="*/ 126570 h 619"/>
                <a:gd name="T92" fmla="*/ 16102 w 517"/>
                <a:gd name="T93" fmla="*/ 115813 h 619"/>
                <a:gd name="T94" fmla="*/ 16102 w 517"/>
                <a:gd name="T95" fmla="*/ 63106 h 619"/>
                <a:gd name="T96" fmla="*/ 21111 w 517"/>
                <a:gd name="T97" fmla="*/ 52707 h 619"/>
                <a:gd name="T98" fmla="*/ 147779 w 517"/>
                <a:gd name="T99" fmla="*/ 52707 h 619"/>
                <a:gd name="T100" fmla="*/ 152788 w 517"/>
                <a:gd name="T101" fmla="*/ 58086 h 619"/>
                <a:gd name="T102" fmla="*/ 168890 w 517"/>
                <a:gd name="T103" fmla="*/ 89639 h 619"/>
                <a:gd name="T104" fmla="*/ 152788 w 517"/>
                <a:gd name="T105" fmla="*/ 121191 h 61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17" h="619">
                  <a:moveTo>
                    <a:pt x="501" y="235"/>
                  </a:moveTo>
                  <a:lnTo>
                    <a:pt x="501" y="235"/>
                  </a:lnTo>
                  <a:cubicBezTo>
                    <a:pt x="442" y="117"/>
                    <a:pt x="442" y="117"/>
                    <a:pt x="442" y="117"/>
                  </a:cubicBezTo>
                  <a:cubicBezTo>
                    <a:pt x="442" y="117"/>
                    <a:pt x="442" y="117"/>
                    <a:pt x="427" y="117"/>
                  </a:cubicBezTo>
                  <a:cubicBezTo>
                    <a:pt x="309" y="117"/>
                    <a:pt x="309" y="117"/>
                    <a:pt x="309" y="117"/>
                  </a:cubicBezTo>
                  <a:cubicBezTo>
                    <a:pt x="309" y="73"/>
                    <a:pt x="309" y="73"/>
                    <a:pt x="309" y="73"/>
                  </a:cubicBezTo>
                  <a:cubicBezTo>
                    <a:pt x="309" y="29"/>
                    <a:pt x="280" y="0"/>
                    <a:pt x="236" y="0"/>
                  </a:cubicBezTo>
                  <a:cubicBezTo>
                    <a:pt x="192" y="0"/>
                    <a:pt x="192" y="0"/>
                    <a:pt x="192" y="0"/>
                  </a:cubicBezTo>
                  <a:cubicBezTo>
                    <a:pt x="148" y="0"/>
                    <a:pt x="118" y="29"/>
                    <a:pt x="118" y="73"/>
                  </a:cubicBezTo>
                  <a:cubicBezTo>
                    <a:pt x="118" y="117"/>
                    <a:pt x="118" y="117"/>
                    <a:pt x="118" y="117"/>
                  </a:cubicBezTo>
                  <a:cubicBezTo>
                    <a:pt x="45" y="117"/>
                    <a:pt x="45" y="117"/>
                    <a:pt x="45" y="117"/>
                  </a:cubicBezTo>
                  <a:cubicBezTo>
                    <a:pt x="15" y="117"/>
                    <a:pt x="0" y="132"/>
                    <a:pt x="0" y="147"/>
                  </a:cubicBezTo>
                  <a:cubicBezTo>
                    <a:pt x="0" y="353"/>
                    <a:pt x="0" y="353"/>
                    <a:pt x="0" y="353"/>
                  </a:cubicBezTo>
                  <a:cubicBezTo>
                    <a:pt x="0" y="367"/>
                    <a:pt x="15" y="382"/>
                    <a:pt x="45" y="382"/>
                  </a:cubicBezTo>
                  <a:cubicBezTo>
                    <a:pt x="118" y="382"/>
                    <a:pt x="118" y="382"/>
                    <a:pt x="118" y="382"/>
                  </a:cubicBezTo>
                  <a:cubicBezTo>
                    <a:pt x="118" y="544"/>
                    <a:pt x="118" y="544"/>
                    <a:pt x="118" y="544"/>
                  </a:cubicBezTo>
                  <a:cubicBezTo>
                    <a:pt x="118" y="588"/>
                    <a:pt x="148" y="618"/>
                    <a:pt x="192" y="618"/>
                  </a:cubicBezTo>
                  <a:cubicBezTo>
                    <a:pt x="236" y="618"/>
                    <a:pt x="236" y="618"/>
                    <a:pt x="236" y="618"/>
                  </a:cubicBezTo>
                  <a:cubicBezTo>
                    <a:pt x="280" y="618"/>
                    <a:pt x="309" y="588"/>
                    <a:pt x="309" y="544"/>
                  </a:cubicBezTo>
                  <a:cubicBezTo>
                    <a:pt x="309" y="382"/>
                    <a:pt x="309" y="382"/>
                    <a:pt x="309" y="382"/>
                  </a:cubicBezTo>
                  <a:cubicBezTo>
                    <a:pt x="427" y="382"/>
                    <a:pt x="427" y="382"/>
                    <a:pt x="427" y="382"/>
                  </a:cubicBezTo>
                  <a:cubicBezTo>
                    <a:pt x="442" y="382"/>
                    <a:pt x="442" y="382"/>
                    <a:pt x="442" y="382"/>
                  </a:cubicBezTo>
                  <a:cubicBezTo>
                    <a:pt x="501" y="264"/>
                    <a:pt x="501" y="264"/>
                    <a:pt x="501" y="264"/>
                  </a:cubicBezTo>
                  <a:cubicBezTo>
                    <a:pt x="516" y="250"/>
                    <a:pt x="516" y="250"/>
                    <a:pt x="516" y="250"/>
                  </a:cubicBezTo>
                  <a:cubicBezTo>
                    <a:pt x="516" y="250"/>
                    <a:pt x="516" y="235"/>
                    <a:pt x="501" y="235"/>
                  </a:cubicBezTo>
                  <a:close/>
                  <a:moveTo>
                    <a:pt x="162" y="73"/>
                  </a:moveTo>
                  <a:lnTo>
                    <a:pt x="162" y="73"/>
                  </a:lnTo>
                  <a:cubicBezTo>
                    <a:pt x="162" y="58"/>
                    <a:pt x="177" y="29"/>
                    <a:pt x="192" y="29"/>
                  </a:cubicBezTo>
                  <a:cubicBezTo>
                    <a:pt x="236" y="29"/>
                    <a:pt x="236" y="29"/>
                    <a:pt x="236" y="29"/>
                  </a:cubicBezTo>
                  <a:cubicBezTo>
                    <a:pt x="251" y="29"/>
                    <a:pt x="280" y="58"/>
                    <a:pt x="280" y="73"/>
                  </a:cubicBezTo>
                  <a:cubicBezTo>
                    <a:pt x="280" y="117"/>
                    <a:pt x="280" y="117"/>
                    <a:pt x="280" y="117"/>
                  </a:cubicBezTo>
                  <a:cubicBezTo>
                    <a:pt x="162" y="117"/>
                    <a:pt x="162" y="117"/>
                    <a:pt x="162" y="117"/>
                  </a:cubicBezTo>
                  <a:lnTo>
                    <a:pt x="162" y="73"/>
                  </a:lnTo>
                  <a:close/>
                  <a:moveTo>
                    <a:pt x="280" y="544"/>
                  </a:moveTo>
                  <a:lnTo>
                    <a:pt x="280" y="544"/>
                  </a:lnTo>
                  <a:cubicBezTo>
                    <a:pt x="280" y="559"/>
                    <a:pt x="251" y="588"/>
                    <a:pt x="236" y="588"/>
                  </a:cubicBezTo>
                  <a:cubicBezTo>
                    <a:pt x="192" y="588"/>
                    <a:pt x="192" y="588"/>
                    <a:pt x="192" y="588"/>
                  </a:cubicBezTo>
                  <a:cubicBezTo>
                    <a:pt x="177" y="588"/>
                    <a:pt x="162" y="559"/>
                    <a:pt x="162" y="544"/>
                  </a:cubicBezTo>
                  <a:cubicBezTo>
                    <a:pt x="162" y="382"/>
                    <a:pt x="162" y="382"/>
                    <a:pt x="162" y="382"/>
                  </a:cubicBezTo>
                  <a:cubicBezTo>
                    <a:pt x="280" y="382"/>
                    <a:pt x="280" y="382"/>
                    <a:pt x="280" y="382"/>
                  </a:cubicBezTo>
                  <a:lnTo>
                    <a:pt x="280" y="544"/>
                  </a:lnTo>
                  <a:close/>
                  <a:moveTo>
                    <a:pt x="427" y="338"/>
                  </a:moveTo>
                  <a:lnTo>
                    <a:pt x="427" y="338"/>
                  </a:lnTo>
                  <a:cubicBezTo>
                    <a:pt x="427" y="353"/>
                    <a:pt x="413" y="353"/>
                    <a:pt x="413" y="353"/>
                  </a:cubicBezTo>
                  <a:cubicBezTo>
                    <a:pt x="59" y="353"/>
                    <a:pt x="59" y="353"/>
                    <a:pt x="59" y="353"/>
                  </a:cubicBezTo>
                  <a:cubicBezTo>
                    <a:pt x="45" y="353"/>
                    <a:pt x="45" y="338"/>
                    <a:pt x="45" y="323"/>
                  </a:cubicBezTo>
                  <a:cubicBezTo>
                    <a:pt x="45" y="176"/>
                    <a:pt x="45" y="176"/>
                    <a:pt x="45" y="176"/>
                  </a:cubicBezTo>
                  <a:cubicBezTo>
                    <a:pt x="45" y="162"/>
                    <a:pt x="45" y="147"/>
                    <a:pt x="59" y="147"/>
                  </a:cubicBezTo>
                  <a:cubicBezTo>
                    <a:pt x="413" y="147"/>
                    <a:pt x="413" y="147"/>
                    <a:pt x="413" y="147"/>
                  </a:cubicBezTo>
                  <a:cubicBezTo>
                    <a:pt x="413" y="147"/>
                    <a:pt x="427" y="147"/>
                    <a:pt x="427" y="162"/>
                  </a:cubicBezTo>
                  <a:cubicBezTo>
                    <a:pt x="472" y="250"/>
                    <a:pt x="472" y="250"/>
                    <a:pt x="472" y="250"/>
                  </a:cubicBezTo>
                  <a:lnTo>
                    <a:pt x="427" y="338"/>
                  </a:lnTo>
                  <a:close/>
                </a:path>
              </a:pathLst>
            </a:custGeom>
            <a:solidFill>
              <a:srgbClr val="FFFFFF"/>
            </a:solidFill>
            <a:ln>
              <a:noFill/>
            </a:ln>
            <a:effectLst/>
            <a:extLst/>
          </p:spPr>
          <p:txBody>
            <a:bodyPr wrap="none" anchor="ctr"/>
            <a:lstStyle/>
            <a:p>
              <a:pPr eaLnBrk="1" hangingPunct="1">
                <a:defRPr/>
              </a:pPr>
              <a:endParaRPr lang="zh-CN" altLang="en-US" b="1"/>
            </a:p>
          </p:txBody>
        </p:sp>
      </p:grpSp>
      <p:grpSp>
        <p:nvGrpSpPr>
          <p:cNvPr id="38" name="组合 37"/>
          <p:cNvGrpSpPr/>
          <p:nvPr/>
        </p:nvGrpSpPr>
        <p:grpSpPr>
          <a:xfrm>
            <a:off x="6678663" y="1876616"/>
            <a:ext cx="4408437" cy="928168"/>
            <a:chOff x="7483989" y="3339882"/>
            <a:chExt cx="4408437" cy="928168"/>
          </a:xfrm>
        </p:grpSpPr>
        <p:sp>
          <p:nvSpPr>
            <p:cNvPr id="39" name="矩形 38"/>
            <p:cNvSpPr/>
            <p:nvPr/>
          </p:nvSpPr>
          <p:spPr>
            <a:xfrm>
              <a:off x="7483989" y="3732519"/>
              <a:ext cx="4408437" cy="535531"/>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sz="1200" dirty="0">
                  <a:solidFill>
                    <a:schemeClr val="tx1">
                      <a:lumMod val="65000"/>
                      <a:lumOff val="35000"/>
                    </a:schemeClr>
                  </a:solidFill>
                  <a:latin typeface="+mn-ea"/>
                </a:rPr>
                <a:t>用户可以在投影仪或者计演示也可以将演示演示也可以将算机上进行演示也可以将演示文稿打印出来制作成胶片</a:t>
              </a:r>
            </a:p>
          </p:txBody>
        </p:sp>
        <p:sp>
          <p:nvSpPr>
            <p:cNvPr id="40" name="矩形 39"/>
            <p:cNvSpPr/>
            <p:nvPr/>
          </p:nvSpPr>
          <p:spPr>
            <a:xfrm>
              <a:off x="7483989" y="3339882"/>
              <a:ext cx="2050552" cy="430374"/>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sz="2000" b="1" dirty="0">
                  <a:solidFill>
                    <a:schemeClr val="tx1">
                      <a:lumMod val="65000"/>
                      <a:lumOff val="35000"/>
                    </a:schemeClr>
                  </a:solidFill>
                  <a:latin typeface="+mn-ea"/>
                </a:rPr>
                <a:t>企业文化</a:t>
              </a:r>
            </a:p>
          </p:txBody>
        </p:sp>
      </p:grpSp>
      <p:grpSp>
        <p:nvGrpSpPr>
          <p:cNvPr id="41" name="组合 40"/>
          <p:cNvGrpSpPr/>
          <p:nvPr/>
        </p:nvGrpSpPr>
        <p:grpSpPr>
          <a:xfrm>
            <a:off x="6678663" y="3254988"/>
            <a:ext cx="4408437" cy="928168"/>
            <a:chOff x="7483989" y="3339882"/>
            <a:chExt cx="4408437" cy="928168"/>
          </a:xfrm>
        </p:grpSpPr>
        <p:sp>
          <p:nvSpPr>
            <p:cNvPr id="42" name="矩形 41"/>
            <p:cNvSpPr/>
            <p:nvPr/>
          </p:nvSpPr>
          <p:spPr>
            <a:xfrm>
              <a:off x="7483989" y="3732519"/>
              <a:ext cx="4408437" cy="535531"/>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sz="1200" dirty="0">
                  <a:solidFill>
                    <a:schemeClr val="tx1">
                      <a:lumMod val="65000"/>
                      <a:lumOff val="35000"/>
                    </a:schemeClr>
                  </a:solidFill>
                  <a:latin typeface="+mn-ea"/>
                </a:rPr>
                <a:t>用户可以在投影仪或者计演示也可以将演示演示也可以将算机上进行演示也可以将演示文稿打印出来制作成胶片</a:t>
              </a:r>
            </a:p>
          </p:txBody>
        </p:sp>
        <p:sp>
          <p:nvSpPr>
            <p:cNvPr id="43" name="矩形 42"/>
            <p:cNvSpPr/>
            <p:nvPr/>
          </p:nvSpPr>
          <p:spPr>
            <a:xfrm>
              <a:off x="7483989" y="3339882"/>
              <a:ext cx="2050552" cy="430374"/>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sz="2000" b="1" dirty="0">
                  <a:solidFill>
                    <a:schemeClr val="tx1">
                      <a:lumMod val="65000"/>
                      <a:lumOff val="35000"/>
                    </a:schemeClr>
                  </a:solidFill>
                  <a:latin typeface="+mn-ea"/>
                </a:rPr>
                <a:t>经营理念</a:t>
              </a:r>
            </a:p>
          </p:txBody>
        </p:sp>
      </p:grpSp>
      <p:grpSp>
        <p:nvGrpSpPr>
          <p:cNvPr id="44" name="组合 43"/>
          <p:cNvGrpSpPr/>
          <p:nvPr/>
        </p:nvGrpSpPr>
        <p:grpSpPr>
          <a:xfrm>
            <a:off x="6678663" y="4633360"/>
            <a:ext cx="4408437" cy="928168"/>
            <a:chOff x="7483989" y="3339882"/>
            <a:chExt cx="4408437" cy="928168"/>
          </a:xfrm>
        </p:grpSpPr>
        <p:sp>
          <p:nvSpPr>
            <p:cNvPr id="45" name="矩形 44"/>
            <p:cNvSpPr/>
            <p:nvPr/>
          </p:nvSpPr>
          <p:spPr>
            <a:xfrm>
              <a:off x="7483989" y="3732519"/>
              <a:ext cx="4408437" cy="535531"/>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sz="1200" dirty="0">
                  <a:solidFill>
                    <a:schemeClr val="tx1">
                      <a:lumMod val="65000"/>
                      <a:lumOff val="35000"/>
                    </a:schemeClr>
                  </a:solidFill>
                  <a:latin typeface="+mn-ea"/>
                </a:rPr>
                <a:t>用户可以在投影仪或者计演示也可以将演示演示也可以将算机上进行演示也可以将演示文稿打印出来制作成胶片</a:t>
              </a:r>
            </a:p>
          </p:txBody>
        </p:sp>
        <p:sp>
          <p:nvSpPr>
            <p:cNvPr id="46" name="矩形 45"/>
            <p:cNvSpPr/>
            <p:nvPr/>
          </p:nvSpPr>
          <p:spPr>
            <a:xfrm>
              <a:off x="7483989" y="3339882"/>
              <a:ext cx="2050552" cy="430374"/>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sz="2000" b="1" dirty="0">
                  <a:solidFill>
                    <a:schemeClr val="tx1">
                      <a:lumMod val="65000"/>
                      <a:lumOff val="35000"/>
                    </a:schemeClr>
                  </a:solidFill>
                  <a:latin typeface="+mn-ea"/>
                </a:rPr>
                <a:t>团队精神</a:t>
              </a:r>
            </a:p>
          </p:txBody>
        </p:sp>
      </p:grpSp>
      <p:grpSp>
        <p:nvGrpSpPr>
          <p:cNvPr id="2" name="组合 1"/>
          <p:cNvGrpSpPr/>
          <p:nvPr/>
        </p:nvGrpSpPr>
        <p:grpSpPr>
          <a:xfrm>
            <a:off x="665143" y="572094"/>
            <a:ext cx="4955749" cy="584775"/>
            <a:chOff x="665143" y="572094"/>
            <a:chExt cx="4955749" cy="584775"/>
          </a:xfrm>
        </p:grpSpPr>
        <p:sp>
          <p:nvSpPr>
            <p:cNvPr id="21" name="矩形 20"/>
            <p:cNvSpPr/>
            <p:nvPr/>
          </p:nvSpPr>
          <p:spPr>
            <a:xfrm>
              <a:off x="1725349" y="572094"/>
              <a:ext cx="3895543" cy="584775"/>
            </a:xfrm>
            <a:prstGeom prst="rect">
              <a:avLst/>
            </a:prstGeom>
          </p:spPr>
          <p:txBody>
            <a:bodyPr wrap="square">
              <a:spAutoFit/>
              <a:scene3d>
                <a:camera prst="orthographicFront"/>
                <a:lightRig rig="threePt" dir="t"/>
              </a:scene3d>
              <a:sp3d contourW="12700"/>
            </a:bodyPr>
            <a:lstStyle/>
            <a:p>
              <a:r>
                <a:rPr lang="zh-CN" altLang="en-US" sz="3200" b="1" dirty="0">
                  <a:solidFill>
                    <a:schemeClr val="tx1">
                      <a:lumMod val="75000"/>
                      <a:lumOff val="25000"/>
                    </a:schemeClr>
                  </a:solidFill>
                </a:rPr>
                <a:t>公司团队介绍</a:t>
              </a:r>
            </a:p>
          </p:txBody>
        </p:sp>
        <p:sp>
          <p:nvSpPr>
            <p:cNvPr id="25" name="矩形 24"/>
            <p:cNvSpPr/>
            <p:nvPr/>
          </p:nvSpPr>
          <p:spPr>
            <a:xfrm>
              <a:off x="665143" y="572094"/>
              <a:ext cx="636851" cy="584775"/>
            </a:xfrm>
            <a:prstGeom prst="rect">
              <a:avLst/>
            </a:prstGeom>
          </p:spPr>
          <p:txBody>
            <a:bodyPr wrap="square">
              <a:spAutoFit/>
              <a:scene3d>
                <a:camera prst="orthographicFront"/>
                <a:lightRig rig="threePt" dir="t"/>
              </a:scene3d>
              <a:sp3d contourW="12700"/>
            </a:bodyPr>
            <a:lstStyle/>
            <a:p>
              <a:pPr algn="ctr"/>
              <a:r>
                <a:rPr lang="en-US" altLang="zh-CN" sz="3200" b="1" dirty="0">
                  <a:solidFill>
                    <a:schemeClr val="accent1"/>
                  </a:solidFill>
                </a:rPr>
                <a:t>1</a:t>
              </a:r>
              <a:endParaRPr lang="zh-CN" altLang="en-US" sz="3200" b="1" dirty="0">
                <a:solidFill>
                  <a:schemeClr val="accent1"/>
                </a:solidFill>
              </a:endParaRPr>
            </a:p>
          </p:txBody>
        </p:sp>
      </p:grpSp>
    </p:spTree>
    <p:extLst>
      <p:ext uri="{BB962C8B-B14F-4D97-AF65-F5344CB8AC3E}">
        <p14:creationId xmlns:p14="http://schemas.microsoft.com/office/powerpoint/2010/main" val="2903219513"/>
      </p:ext>
    </p:extLst>
  </p:cSld>
  <p:clrMapOvr>
    <a:masterClrMapping/>
  </p:clrMapOvr>
  <mc:AlternateContent xmlns:mc="http://schemas.openxmlformats.org/markup-compatibility/2006" xmlns:p14="http://schemas.microsoft.com/office/powerpoint/2010/main">
    <mc:Choice Requires="p14">
      <p:transition spd="slow" p14:dur="1250" advTm="0">
        <p14:switch dir="r"/>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1+#ppt_w/2"/>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par>
                                <p:cTn id="20" presetID="53" presetClass="entr" presetSubtype="16"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500" fill="hold"/>
                                        <p:tgtEl>
                                          <p:spTgt spid="4"/>
                                        </p:tgtEl>
                                        <p:attrNameLst>
                                          <p:attrName>ppt_w</p:attrName>
                                        </p:attrNameLst>
                                      </p:cBhvr>
                                      <p:tavLst>
                                        <p:tav tm="0">
                                          <p:val>
                                            <p:fltVal val="0"/>
                                          </p:val>
                                        </p:tav>
                                        <p:tav tm="100000">
                                          <p:val>
                                            <p:strVal val="#ppt_w"/>
                                          </p:val>
                                        </p:tav>
                                      </p:tavLst>
                                    </p:anim>
                                    <p:anim calcmode="lin" valueType="num">
                                      <p:cBhvr>
                                        <p:cTn id="23" dur="500" fill="hold"/>
                                        <p:tgtEl>
                                          <p:spTgt spid="4"/>
                                        </p:tgtEl>
                                        <p:attrNameLst>
                                          <p:attrName>ppt_h</p:attrName>
                                        </p:attrNameLst>
                                      </p:cBhvr>
                                      <p:tavLst>
                                        <p:tav tm="0">
                                          <p:val>
                                            <p:fltVal val="0"/>
                                          </p:val>
                                        </p:tav>
                                        <p:tav tm="100000">
                                          <p:val>
                                            <p:strVal val="#ppt_h"/>
                                          </p:val>
                                        </p:tav>
                                      </p:tavLst>
                                    </p:anim>
                                    <p:animEffect transition="in" filter="fade">
                                      <p:cBhvr>
                                        <p:cTn id="24" dur="500"/>
                                        <p:tgtEl>
                                          <p:spTgt spid="4"/>
                                        </p:tgtEl>
                                      </p:cBhvr>
                                    </p:animEffect>
                                  </p:childTnLst>
                                </p:cTn>
                              </p:par>
                            </p:childTnLst>
                          </p:cTn>
                        </p:par>
                        <p:par>
                          <p:cTn id="25" fill="hold">
                            <p:stCondLst>
                              <p:cond delay="1000"/>
                            </p:stCondLst>
                            <p:childTnLst>
                              <p:par>
                                <p:cTn id="26" presetID="22" presetClass="entr" presetSubtype="8" fill="hold" nodeType="after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wipe(left)">
                                      <p:cBhvr>
                                        <p:cTn id="28" dur="500"/>
                                        <p:tgtEl>
                                          <p:spTgt spid="38"/>
                                        </p:tgtEl>
                                      </p:cBhvr>
                                    </p:animEffect>
                                  </p:childTnLst>
                                </p:cTn>
                              </p:par>
                            </p:childTnLst>
                          </p:cTn>
                        </p:par>
                        <p:par>
                          <p:cTn id="29" fill="hold">
                            <p:stCondLst>
                              <p:cond delay="1500"/>
                            </p:stCondLst>
                            <p:childTnLst>
                              <p:par>
                                <p:cTn id="30" presetID="22" presetClass="entr" presetSubtype="8" fill="hold" nodeType="after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wipe(left)">
                                      <p:cBhvr>
                                        <p:cTn id="32" dur="500"/>
                                        <p:tgtEl>
                                          <p:spTgt spid="41"/>
                                        </p:tgtEl>
                                      </p:cBhvr>
                                    </p:animEffect>
                                  </p:childTnLst>
                                </p:cTn>
                              </p:par>
                            </p:childTnLst>
                          </p:cTn>
                        </p:par>
                        <p:par>
                          <p:cTn id="33" fill="hold">
                            <p:stCondLst>
                              <p:cond delay="2000"/>
                            </p:stCondLst>
                            <p:childTnLst>
                              <p:par>
                                <p:cTn id="34" presetID="22" presetClass="entr" presetSubtype="8" fill="hold" nodeType="afterEffect">
                                  <p:stCondLst>
                                    <p:cond delay="0"/>
                                  </p:stCondLst>
                                  <p:childTnLst>
                                    <p:set>
                                      <p:cBhvr>
                                        <p:cTn id="35" dur="1" fill="hold">
                                          <p:stCondLst>
                                            <p:cond delay="0"/>
                                          </p:stCondLst>
                                        </p:cTn>
                                        <p:tgtEl>
                                          <p:spTgt spid="44"/>
                                        </p:tgtEl>
                                        <p:attrNameLst>
                                          <p:attrName>style.visibility</p:attrName>
                                        </p:attrNameLst>
                                      </p:cBhvr>
                                      <p:to>
                                        <p:strVal val="visible"/>
                                      </p:to>
                                    </p:set>
                                    <p:animEffect transition="in" filter="wipe(left)">
                                      <p:cBhvr>
                                        <p:cTn id="36"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占位符 21"/>
          <p:cNvPicPr>
            <a:picLocks noGrp="1" noChangeAspect="1"/>
          </p:cNvPicPr>
          <p:nvPr>
            <p:ph type="pic" sz="quarter" idx="4294967295"/>
          </p:nvPr>
        </p:nvPicPr>
        <p:blipFill rotWithShape="1">
          <a:blip r:embed="rId3">
            <a:extLst>
              <a:ext uri="{28A0092B-C50C-407E-A947-70E740481C1C}">
                <a14:useLocalDpi xmlns:a14="http://schemas.microsoft.com/office/drawing/2010/main" val="0"/>
              </a:ext>
            </a:extLst>
          </a:blip>
          <a:srcRect l="19964" r="19964"/>
          <a:stretch/>
        </p:blipFill>
        <p:spPr>
          <a:xfrm>
            <a:off x="9175860" y="2061029"/>
            <a:ext cx="1820534" cy="1820534"/>
          </a:xfrm>
          <a:prstGeom prst="ellipse">
            <a:avLst/>
          </a:prstGeom>
          <a:ln w="76200">
            <a:solidFill>
              <a:schemeClr val="accent4">
                <a:alpha val="47000"/>
              </a:schemeClr>
            </a:solidFill>
          </a:ln>
        </p:spPr>
      </p:pic>
      <p:pic>
        <p:nvPicPr>
          <p:cNvPr id="24" name="图片占位符 23"/>
          <p:cNvPicPr>
            <a:picLocks noGrp="1" noChangeAspect="1"/>
          </p:cNvPicPr>
          <p:nvPr>
            <p:ph type="pic" sz="quarter" idx="4294967295"/>
          </p:nvPr>
        </p:nvPicPr>
        <p:blipFill rotWithShape="1">
          <a:blip r:embed="rId4">
            <a:extLst>
              <a:ext uri="{28A0092B-C50C-407E-A947-70E740481C1C}">
                <a14:useLocalDpi xmlns:a14="http://schemas.microsoft.com/office/drawing/2010/main" val="0"/>
              </a:ext>
            </a:extLst>
          </a:blip>
          <a:srcRect l="16667" r="16667"/>
          <a:stretch/>
        </p:blipFill>
        <p:spPr>
          <a:xfrm>
            <a:off x="6515989" y="2057812"/>
            <a:ext cx="1826968" cy="1826968"/>
          </a:xfrm>
          <a:prstGeom prst="ellipse">
            <a:avLst/>
          </a:prstGeom>
          <a:ln w="76200">
            <a:solidFill>
              <a:schemeClr val="accent3">
                <a:alpha val="47000"/>
              </a:schemeClr>
            </a:solidFill>
          </a:ln>
        </p:spPr>
      </p:pic>
      <p:pic>
        <p:nvPicPr>
          <p:cNvPr id="26" name="图片占位符 25"/>
          <p:cNvPicPr>
            <a:picLocks noGrp="1" noChangeAspect="1"/>
          </p:cNvPicPr>
          <p:nvPr>
            <p:ph type="pic" sz="quarter" idx="4294967295"/>
          </p:nvPr>
        </p:nvPicPr>
        <p:blipFill rotWithShape="1">
          <a:blip r:embed="rId5">
            <a:extLst>
              <a:ext uri="{28A0092B-C50C-407E-A947-70E740481C1C}">
                <a14:useLocalDpi xmlns:a14="http://schemas.microsoft.com/office/drawing/2010/main" val="0"/>
              </a:ext>
            </a:extLst>
          </a:blip>
          <a:srcRect l="18750" r="18750"/>
          <a:stretch/>
        </p:blipFill>
        <p:spPr>
          <a:xfrm>
            <a:off x="1210810" y="2060385"/>
            <a:ext cx="1821822" cy="1821822"/>
          </a:xfrm>
          <a:prstGeom prst="ellipse">
            <a:avLst/>
          </a:prstGeom>
          <a:ln w="76200">
            <a:solidFill>
              <a:schemeClr val="accent1">
                <a:alpha val="47000"/>
              </a:schemeClr>
            </a:solidFill>
          </a:ln>
        </p:spPr>
      </p:pic>
      <p:pic>
        <p:nvPicPr>
          <p:cNvPr id="30" name="图片占位符 29"/>
          <p:cNvPicPr>
            <a:picLocks noGrp="1" noChangeAspect="1"/>
          </p:cNvPicPr>
          <p:nvPr>
            <p:ph type="pic" sz="quarter" idx="4294967295"/>
          </p:nvPr>
        </p:nvPicPr>
        <p:blipFill rotWithShape="1">
          <a:blip r:embed="rId6">
            <a:extLst>
              <a:ext uri="{28A0092B-C50C-407E-A947-70E740481C1C}">
                <a14:useLocalDpi xmlns:a14="http://schemas.microsoft.com/office/drawing/2010/main" val="0"/>
              </a:ext>
            </a:extLst>
          </a:blip>
          <a:srcRect l="14608" r="14608"/>
          <a:stretch/>
        </p:blipFill>
        <p:spPr>
          <a:xfrm>
            <a:off x="3857255" y="2056527"/>
            <a:ext cx="1829542" cy="1829540"/>
          </a:xfrm>
          <a:prstGeom prst="ellipse">
            <a:avLst/>
          </a:prstGeom>
          <a:ln w="76200">
            <a:solidFill>
              <a:schemeClr val="accent2">
                <a:alpha val="47000"/>
              </a:schemeClr>
            </a:solidFill>
          </a:ln>
        </p:spPr>
      </p:pic>
      <p:grpSp>
        <p:nvGrpSpPr>
          <p:cNvPr id="13" name="组合 12"/>
          <p:cNvGrpSpPr/>
          <p:nvPr/>
        </p:nvGrpSpPr>
        <p:grpSpPr>
          <a:xfrm>
            <a:off x="2590800" y="4583493"/>
            <a:ext cx="7010400" cy="1233254"/>
            <a:chOff x="4977059" y="1665426"/>
            <a:chExt cx="7010400" cy="1233254"/>
          </a:xfrm>
        </p:grpSpPr>
        <p:sp>
          <p:nvSpPr>
            <p:cNvPr id="14" name="矩形 13"/>
            <p:cNvSpPr/>
            <p:nvPr/>
          </p:nvSpPr>
          <p:spPr>
            <a:xfrm>
              <a:off x="4977059" y="2030750"/>
              <a:ext cx="7010400" cy="867930"/>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sz="1400" dirty="0">
                  <a:solidFill>
                    <a:schemeClr val="tx1">
                      <a:lumMod val="50000"/>
                      <a:lumOff val="50000"/>
                    </a:schemeClr>
                  </a:solidFill>
                </a:rPr>
                <a:t>用户可以在投影仪或者计算机上进行演示也可以将演示文稿打印出来制作成胶片以便应用到更广泛的领域中用户可以在投影仪或者计算机上进行演示也可以将演示文稿打印出来制作成胶片以便应用到更广泛的领域中</a:t>
              </a:r>
            </a:p>
          </p:txBody>
        </p:sp>
        <p:sp>
          <p:nvSpPr>
            <p:cNvPr id="15" name="矩形 14"/>
            <p:cNvSpPr/>
            <p:nvPr/>
          </p:nvSpPr>
          <p:spPr>
            <a:xfrm>
              <a:off x="7361272" y="1665426"/>
              <a:ext cx="2241974" cy="396134"/>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b="1" dirty="0">
                  <a:solidFill>
                    <a:schemeClr val="tx1">
                      <a:lumMod val="65000"/>
                      <a:lumOff val="35000"/>
                    </a:schemeClr>
                  </a:solidFill>
                </a:rPr>
                <a:t>核心团队成员</a:t>
              </a:r>
            </a:p>
          </p:txBody>
        </p:sp>
      </p:grpSp>
      <p:grpSp>
        <p:nvGrpSpPr>
          <p:cNvPr id="9" name="组合 8"/>
          <p:cNvGrpSpPr/>
          <p:nvPr/>
        </p:nvGrpSpPr>
        <p:grpSpPr>
          <a:xfrm>
            <a:off x="665143" y="572094"/>
            <a:ext cx="4955749" cy="584775"/>
            <a:chOff x="665143" y="572094"/>
            <a:chExt cx="4955749" cy="584775"/>
          </a:xfrm>
        </p:grpSpPr>
        <p:sp>
          <p:nvSpPr>
            <p:cNvPr id="10" name="矩形 9"/>
            <p:cNvSpPr/>
            <p:nvPr/>
          </p:nvSpPr>
          <p:spPr>
            <a:xfrm>
              <a:off x="1725349" y="572094"/>
              <a:ext cx="3895543" cy="584775"/>
            </a:xfrm>
            <a:prstGeom prst="rect">
              <a:avLst/>
            </a:prstGeom>
          </p:spPr>
          <p:txBody>
            <a:bodyPr wrap="square">
              <a:spAutoFit/>
              <a:scene3d>
                <a:camera prst="orthographicFront"/>
                <a:lightRig rig="threePt" dir="t"/>
              </a:scene3d>
              <a:sp3d contourW="12700"/>
            </a:bodyPr>
            <a:lstStyle/>
            <a:p>
              <a:r>
                <a:rPr lang="zh-CN" altLang="en-US" sz="3200" b="1" dirty="0">
                  <a:solidFill>
                    <a:schemeClr val="tx1">
                      <a:lumMod val="75000"/>
                      <a:lumOff val="25000"/>
                    </a:schemeClr>
                  </a:solidFill>
                </a:rPr>
                <a:t>公司团队介绍</a:t>
              </a:r>
            </a:p>
          </p:txBody>
        </p:sp>
        <p:sp>
          <p:nvSpPr>
            <p:cNvPr id="11" name="矩形 10"/>
            <p:cNvSpPr/>
            <p:nvPr/>
          </p:nvSpPr>
          <p:spPr>
            <a:xfrm>
              <a:off x="665143" y="572094"/>
              <a:ext cx="636851" cy="584775"/>
            </a:xfrm>
            <a:prstGeom prst="rect">
              <a:avLst/>
            </a:prstGeom>
          </p:spPr>
          <p:txBody>
            <a:bodyPr wrap="square">
              <a:spAutoFit/>
              <a:scene3d>
                <a:camera prst="orthographicFront"/>
                <a:lightRig rig="threePt" dir="t"/>
              </a:scene3d>
              <a:sp3d contourW="12700"/>
            </a:bodyPr>
            <a:lstStyle/>
            <a:p>
              <a:pPr algn="ctr"/>
              <a:r>
                <a:rPr lang="en-US" altLang="zh-CN" sz="3200" b="1" dirty="0">
                  <a:solidFill>
                    <a:schemeClr val="accent1"/>
                  </a:solidFill>
                </a:rPr>
                <a:t>1</a:t>
              </a:r>
              <a:endParaRPr lang="zh-CN" altLang="en-US" sz="3200" b="1" dirty="0">
                <a:solidFill>
                  <a:schemeClr val="accent1"/>
                </a:solidFill>
              </a:endParaRPr>
            </a:p>
          </p:txBody>
        </p:sp>
      </p:grpSp>
    </p:spTree>
    <p:extLst>
      <p:ext uri="{BB962C8B-B14F-4D97-AF65-F5344CB8AC3E}">
        <p14:creationId xmlns:p14="http://schemas.microsoft.com/office/powerpoint/2010/main" val="3155460325"/>
      </p:ext>
    </p:extLst>
  </p:cSld>
  <p:clrMapOvr>
    <a:masterClrMapping/>
  </p:clrMapOvr>
  <p:transition spd="slow" advTm="4000">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25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50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1000"/>
                                            <p:tgtEl>
                                              <p:spTgt spid="22"/>
                                            </p:tgtEl>
                                          </p:cBhvr>
                                        </p:animEffect>
                                        <p:anim calcmode="lin" valueType="num">
                                          <p:cBhvr>
                                            <p:cTn id="18" dur="1000" fill="hold"/>
                                            <p:tgtEl>
                                              <p:spTgt spid="22"/>
                                            </p:tgtEl>
                                            <p:attrNameLst>
                                              <p:attrName>ppt_x</p:attrName>
                                            </p:attrNameLst>
                                          </p:cBhvr>
                                          <p:tavLst>
                                            <p:tav tm="0">
                                              <p:val>
                                                <p:strVal val="#ppt_x"/>
                                              </p:val>
                                            </p:tav>
                                            <p:tav tm="100000">
                                              <p:val>
                                                <p:strVal val="#ppt_x"/>
                                              </p:val>
                                            </p:tav>
                                          </p:tavLst>
                                        </p:anim>
                                        <p:anim calcmode="lin" valueType="num">
                                          <p:cBhvr>
                                            <p:cTn id="19" dur="1000" fill="hold"/>
                                            <p:tgtEl>
                                              <p:spTgt spid="2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500"/>
                                      </p:stCondLst>
                                      <p:childTnLst>
                                        <p:set>
                                          <p:cBhvr>
                                            <p:cTn id="21" dur="1" fill="hold">
                                              <p:stCondLst>
                                                <p:cond delay="0"/>
                                              </p:stCondLst>
                                            </p:cTn>
                                            <p:tgtEl>
                                              <p:spTgt spid="30"/>
                                            </p:tgtEl>
                                            <p:attrNameLst>
                                              <p:attrName>style.visibility</p:attrName>
                                            </p:attrNameLst>
                                          </p:cBhvr>
                                          <p:to>
                                            <p:strVal val="visible"/>
                                          </p:to>
                                        </p:set>
                                        <p:animEffect transition="in" filter="fade">
                                          <p:cBhvr>
                                            <p:cTn id="22" dur="1000"/>
                                            <p:tgtEl>
                                              <p:spTgt spid="30"/>
                                            </p:tgtEl>
                                          </p:cBhvr>
                                        </p:animEffect>
                                        <p:anim calcmode="lin" valueType="num">
                                          <p:cBhvr>
                                            <p:cTn id="23" dur="1000" fill="hold"/>
                                            <p:tgtEl>
                                              <p:spTgt spid="30"/>
                                            </p:tgtEl>
                                            <p:attrNameLst>
                                              <p:attrName>ppt_x</p:attrName>
                                            </p:attrNameLst>
                                          </p:cBhvr>
                                          <p:tavLst>
                                            <p:tav tm="0">
                                              <p:val>
                                                <p:strVal val="#ppt_x"/>
                                              </p:val>
                                            </p:tav>
                                            <p:tav tm="100000">
                                              <p:val>
                                                <p:strVal val="#ppt_x"/>
                                              </p:val>
                                            </p:tav>
                                          </p:tavLst>
                                        </p:anim>
                                        <p:anim calcmode="lin" valueType="num">
                                          <p:cBhvr>
                                            <p:cTn id="24" dur="1000" fill="hold"/>
                                            <p:tgtEl>
                                              <p:spTgt spid="30"/>
                                            </p:tgtEl>
                                            <p:attrNameLst>
                                              <p:attrName>ppt_y</p:attrName>
                                            </p:attrNameLst>
                                          </p:cBhvr>
                                          <p:tavLst>
                                            <p:tav tm="0">
                                              <p:val>
                                                <p:strVal val="#ppt_y+.1"/>
                                              </p:val>
                                            </p:tav>
                                            <p:tav tm="100000">
                                              <p:val>
                                                <p:strVal val="#ppt_y"/>
                                              </p:val>
                                            </p:tav>
                                          </p:tavLst>
                                        </p:anim>
                                      </p:childTnLst>
                                    </p:cTn>
                                  </p:par>
                                </p:childTnLst>
                              </p:cTn>
                            </p:par>
                            <p:par>
                              <p:cTn id="25" fill="hold">
                                <p:stCondLst>
                                  <p:cond delay="1500"/>
                                </p:stCondLst>
                                <p:childTnLst>
                                  <p:par>
                                    <p:cTn id="26" presetID="2" presetClass="entr" presetSubtype="4" fill="hold" nodeType="afterEffect" p14:presetBounceEnd="60000">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14:bounceEnd="60000">
                                          <p:cBhvr additive="base">
                                            <p:cTn id="28" dur="1000" fill="hold"/>
                                            <p:tgtEl>
                                              <p:spTgt spid="13"/>
                                            </p:tgtEl>
                                            <p:attrNameLst>
                                              <p:attrName>ppt_x</p:attrName>
                                            </p:attrNameLst>
                                          </p:cBhvr>
                                          <p:tavLst>
                                            <p:tav tm="0">
                                              <p:val>
                                                <p:strVal val="#ppt_x"/>
                                              </p:val>
                                            </p:tav>
                                            <p:tav tm="100000">
                                              <p:val>
                                                <p:strVal val="#ppt_x"/>
                                              </p:val>
                                            </p:tav>
                                          </p:tavLst>
                                        </p:anim>
                                        <p:anim calcmode="lin" valueType="num" p14:bounceEnd="60000">
                                          <p:cBhvr additive="base">
                                            <p:cTn id="29"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25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50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1000"/>
                                            <p:tgtEl>
                                              <p:spTgt spid="22"/>
                                            </p:tgtEl>
                                          </p:cBhvr>
                                        </p:animEffect>
                                        <p:anim calcmode="lin" valueType="num">
                                          <p:cBhvr>
                                            <p:cTn id="18" dur="1000" fill="hold"/>
                                            <p:tgtEl>
                                              <p:spTgt spid="22"/>
                                            </p:tgtEl>
                                            <p:attrNameLst>
                                              <p:attrName>ppt_x</p:attrName>
                                            </p:attrNameLst>
                                          </p:cBhvr>
                                          <p:tavLst>
                                            <p:tav tm="0">
                                              <p:val>
                                                <p:strVal val="#ppt_x"/>
                                              </p:val>
                                            </p:tav>
                                            <p:tav tm="100000">
                                              <p:val>
                                                <p:strVal val="#ppt_x"/>
                                              </p:val>
                                            </p:tav>
                                          </p:tavLst>
                                        </p:anim>
                                        <p:anim calcmode="lin" valueType="num">
                                          <p:cBhvr>
                                            <p:cTn id="19" dur="1000" fill="hold"/>
                                            <p:tgtEl>
                                              <p:spTgt spid="2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500"/>
                                      </p:stCondLst>
                                      <p:childTnLst>
                                        <p:set>
                                          <p:cBhvr>
                                            <p:cTn id="21" dur="1" fill="hold">
                                              <p:stCondLst>
                                                <p:cond delay="0"/>
                                              </p:stCondLst>
                                            </p:cTn>
                                            <p:tgtEl>
                                              <p:spTgt spid="30"/>
                                            </p:tgtEl>
                                            <p:attrNameLst>
                                              <p:attrName>style.visibility</p:attrName>
                                            </p:attrNameLst>
                                          </p:cBhvr>
                                          <p:to>
                                            <p:strVal val="visible"/>
                                          </p:to>
                                        </p:set>
                                        <p:animEffect transition="in" filter="fade">
                                          <p:cBhvr>
                                            <p:cTn id="22" dur="1000"/>
                                            <p:tgtEl>
                                              <p:spTgt spid="30"/>
                                            </p:tgtEl>
                                          </p:cBhvr>
                                        </p:animEffect>
                                        <p:anim calcmode="lin" valueType="num">
                                          <p:cBhvr>
                                            <p:cTn id="23" dur="1000" fill="hold"/>
                                            <p:tgtEl>
                                              <p:spTgt spid="30"/>
                                            </p:tgtEl>
                                            <p:attrNameLst>
                                              <p:attrName>ppt_x</p:attrName>
                                            </p:attrNameLst>
                                          </p:cBhvr>
                                          <p:tavLst>
                                            <p:tav tm="0">
                                              <p:val>
                                                <p:strVal val="#ppt_x"/>
                                              </p:val>
                                            </p:tav>
                                            <p:tav tm="100000">
                                              <p:val>
                                                <p:strVal val="#ppt_x"/>
                                              </p:val>
                                            </p:tav>
                                          </p:tavLst>
                                        </p:anim>
                                        <p:anim calcmode="lin" valueType="num">
                                          <p:cBhvr>
                                            <p:cTn id="24" dur="1000" fill="hold"/>
                                            <p:tgtEl>
                                              <p:spTgt spid="30"/>
                                            </p:tgtEl>
                                            <p:attrNameLst>
                                              <p:attrName>ppt_y</p:attrName>
                                            </p:attrNameLst>
                                          </p:cBhvr>
                                          <p:tavLst>
                                            <p:tav tm="0">
                                              <p:val>
                                                <p:strVal val="#ppt_y+.1"/>
                                              </p:val>
                                            </p:tav>
                                            <p:tav tm="100000">
                                              <p:val>
                                                <p:strVal val="#ppt_y"/>
                                              </p:val>
                                            </p:tav>
                                          </p:tavLst>
                                        </p:anim>
                                      </p:childTnLst>
                                    </p:cTn>
                                  </p:par>
                                </p:childTnLst>
                              </p:cTn>
                            </p:par>
                            <p:par>
                              <p:cTn id="25" fill="hold">
                                <p:stCondLst>
                                  <p:cond delay="1500"/>
                                </p:stCondLst>
                                <p:childTnLst>
                                  <p:par>
                                    <p:cTn id="26" presetID="2" presetClass="entr" presetSubtype="4" fill="hold" nodeType="after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additive="base">
                                            <p:cTn id="28" dur="1000" fill="hold"/>
                                            <p:tgtEl>
                                              <p:spTgt spid="13"/>
                                            </p:tgtEl>
                                            <p:attrNameLst>
                                              <p:attrName>ppt_x</p:attrName>
                                            </p:attrNameLst>
                                          </p:cBhvr>
                                          <p:tavLst>
                                            <p:tav tm="0">
                                              <p:val>
                                                <p:strVal val="#ppt_x"/>
                                              </p:val>
                                            </p:tav>
                                            <p:tav tm="100000">
                                              <p:val>
                                                <p:strVal val="#ppt_x"/>
                                              </p:val>
                                            </p:tav>
                                          </p:tavLst>
                                        </p:anim>
                                        <p:anim calcmode="lin" valueType="num">
                                          <p:cBhvr additive="base">
                                            <p:cTn id="29"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占位符 5"/>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t="1080" b="1080"/>
          <a:stretch>
            <a:fillRect/>
          </a:stretch>
        </p:blipFill>
        <p:spPr>
          <a:xfrm>
            <a:off x="874713" y="2029499"/>
            <a:ext cx="5155559" cy="3573015"/>
          </a:xfrm>
        </p:spPr>
      </p:pic>
      <p:sp>
        <p:nvSpPr>
          <p:cNvPr id="12" name="矩形 11"/>
          <p:cNvSpPr/>
          <p:nvPr/>
        </p:nvSpPr>
        <p:spPr>
          <a:xfrm>
            <a:off x="6096000" y="2031999"/>
            <a:ext cx="5221288" cy="35705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6" name="组合 25"/>
          <p:cNvGrpSpPr/>
          <p:nvPr/>
        </p:nvGrpSpPr>
        <p:grpSpPr>
          <a:xfrm>
            <a:off x="6463660" y="2725327"/>
            <a:ext cx="4420240" cy="928168"/>
            <a:chOff x="7483989" y="3339882"/>
            <a:chExt cx="4420240" cy="928168"/>
          </a:xfrm>
        </p:grpSpPr>
        <p:sp>
          <p:nvSpPr>
            <p:cNvPr id="27" name="矩形 26"/>
            <p:cNvSpPr/>
            <p:nvPr/>
          </p:nvSpPr>
          <p:spPr>
            <a:xfrm>
              <a:off x="7483989" y="3732519"/>
              <a:ext cx="4420240" cy="535531"/>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sz="1200" dirty="0">
                  <a:solidFill>
                    <a:schemeClr val="bg1"/>
                  </a:solidFill>
                  <a:latin typeface="+mn-ea"/>
                </a:rPr>
                <a:t>用户可以在投影仪或者计算机上进行演示也可以将演示文稿打印出来制作成胶片用户可以在投影仪或者计算机上进行</a:t>
              </a:r>
            </a:p>
          </p:txBody>
        </p:sp>
        <p:sp>
          <p:nvSpPr>
            <p:cNvPr id="28" name="矩形 27"/>
            <p:cNvSpPr/>
            <p:nvPr/>
          </p:nvSpPr>
          <p:spPr>
            <a:xfrm>
              <a:off x="7483989" y="3339882"/>
              <a:ext cx="2050552" cy="430374"/>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sz="2000" b="1" dirty="0">
                  <a:solidFill>
                    <a:schemeClr val="bg1"/>
                  </a:solidFill>
                  <a:latin typeface="+mn-ea"/>
                </a:rPr>
                <a:t>关于公司项目</a:t>
              </a:r>
            </a:p>
          </p:txBody>
        </p:sp>
      </p:grpSp>
      <p:grpSp>
        <p:nvGrpSpPr>
          <p:cNvPr id="29" name="组合 28"/>
          <p:cNvGrpSpPr/>
          <p:nvPr/>
        </p:nvGrpSpPr>
        <p:grpSpPr>
          <a:xfrm>
            <a:off x="6463660" y="4278776"/>
            <a:ext cx="4420240" cy="928168"/>
            <a:chOff x="7483989" y="3339882"/>
            <a:chExt cx="4420240" cy="928168"/>
          </a:xfrm>
        </p:grpSpPr>
        <p:sp>
          <p:nvSpPr>
            <p:cNvPr id="30" name="矩形 29"/>
            <p:cNvSpPr/>
            <p:nvPr/>
          </p:nvSpPr>
          <p:spPr>
            <a:xfrm>
              <a:off x="7483989" y="3732519"/>
              <a:ext cx="4420240" cy="535531"/>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sz="1200" dirty="0">
                  <a:solidFill>
                    <a:schemeClr val="bg1"/>
                  </a:solidFill>
                  <a:latin typeface="+mn-ea"/>
                </a:rPr>
                <a:t>用户可以在投影仪或者计算机上进行演示也可以将演示文稿打印出来制作成胶片用户可以在投影仪或者计算机上进行</a:t>
              </a:r>
            </a:p>
          </p:txBody>
        </p:sp>
        <p:sp>
          <p:nvSpPr>
            <p:cNvPr id="31" name="矩形 30"/>
            <p:cNvSpPr/>
            <p:nvPr/>
          </p:nvSpPr>
          <p:spPr>
            <a:xfrm>
              <a:off x="7483989" y="3339882"/>
              <a:ext cx="2050552" cy="430374"/>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sz="2000" b="1" dirty="0">
                  <a:solidFill>
                    <a:schemeClr val="bg1"/>
                  </a:solidFill>
                  <a:latin typeface="+mn-ea"/>
                </a:rPr>
                <a:t>关于公司项目</a:t>
              </a:r>
            </a:p>
          </p:txBody>
        </p:sp>
      </p:grpSp>
      <p:sp>
        <p:nvSpPr>
          <p:cNvPr id="33" name="椭圆 6"/>
          <p:cNvSpPr/>
          <p:nvPr/>
        </p:nvSpPr>
        <p:spPr>
          <a:xfrm>
            <a:off x="10283645" y="2418302"/>
            <a:ext cx="432160" cy="431507"/>
          </a:xfrm>
          <a:custGeom>
            <a:avLst/>
            <a:gdLst>
              <a:gd name="connsiteX0" fmla="*/ 364559 w 607639"/>
              <a:gd name="connsiteY0" fmla="*/ 149685 h 606722"/>
              <a:gd name="connsiteX1" fmla="*/ 352721 w 607639"/>
              <a:gd name="connsiteY1" fmla="*/ 154573 h 606722"/>
              <a:gd name="connsiteX2" fmla="*/ 206474 w 607639"/>
              <a:gd name="connsiteY2" fmla="*/ 300492 h 606722"/>
              <a:gd name="connsiteX3" fmla="*/ 206474 w 607639"/>
              <a:gd name="connsiteY3" fmla="*/ 324131 h 606722"/>
              <a:gd name="connsiteX4" fmla="*/ 352721 w 607639"/>
              <a:gd name="connsiteY4" fmla="*/ 470050 h 606722"/>
              <a:gd name="connsiteX5" fmla="*/ 364559 w 607639"/>
              <a:gd name="connsiteY5" fmla="*/ 474938 h 606722"/>
              <a:gd name="connsiteX6" fmla="*/ 376398 w 607639"/>
              <a:gd name="connsiteY6" fmla="*/ 470050 h 606722"/>
              <a:gd name="connsiteX7" fmla="*/ 376398 w 607639"/>
              <a:gd name="connsiteY7" fmla="*/ 446501 h 606722"/>
              <a:gd name="connsiteX8" fmla="*/ 250535 w 607639"/>
              <a:gd name="connsiteY8" fmla="*/ 320843 h 606722"/>
              <a:gd name="connsiteX9" fmla="*/ 250535 w 607639"/>
              <a:gd name="connsiteY9" fmla="*/ 303780 h 606722"/>
              <a:gd name="connsiteX10" fmla="*/ 376398 w 607639"/>
              <a:gd name="connsiteY10" fmla="*/ 178122 h 606722"/>
              <a:gd name="connsiteX11" fmla="*/ 376398 w 607639"/>
              <a:gd name="connsiteY11" fmla="*/ 154573 h 606722"/>
              <a:gd name="connsiteX12" fmla="*/ 364559 w 607639"/>
              <a:gd name="connsiteY12" fmla="*/ 149685 h 606722"/>
              <a:gd name="connsiteX13" fmla="*/ 364559 w 607639"/>
              <a:gd name="connsiteY13" fmla="*/ 125491 h 606722"/>
              <a:gd name="connsiteX14" fmla="*/ 393488 w 607639"/>
              <a:gd name="connsiteY14" fmla="*/ 137421 h 606722"/>
              <a:gd name="connsiteX15" fmla="*/ 393488 w 607639"/>
              <a:gd name="connsiteY15" fmla="*/ 195185 h 606722"/>
              <a:gd name="connsiteX16" fmla="*/ 276170 w 607639"/>
              <a:gd name="connsiteY16" fmla="*/ 312312 h 606722"/>
              <a:gd name="connsiteX17" fmla="*/ 393488 w 607639"/>
              <a:gd name="connsiteY17" fmla="*/ 429349 h 606722"/>
              <a:gd name="connsiteX18" fmla="*/ 393488 w 607639"/>
              <a:gd name="connsiteY18" fmla="*/ 487202 h 606722"/>
              <a:gd name="connsiteX19" fmla="*/ 364559 w 607639"/>
              <a:gd name="connsiteY19" fmla="*/ 499110 h 606722"/>
              <a:gd name="connsiteX20" fmla="*/ 335630 w 607639"/>
              <a:gd name="connsiteY20" fmla="*/ 487202 h 606722"/>
              <a:gd name="connsiteX21" fmla="*/ 189383 w 607639"/>
              <a:gd name="connsiteY21" fmla="*/ 341193 h 606722"/>
              <a:gd name="connsiteX22" fmla="*/ 189383 w 607639"/>
              <a:gd name="connsiteY22" fmla="*/ 283430 h 606722"/>
              <a:gd name="connsiteX23" fmla="*/ 335630 w 607639"/>
              <a:gd name="connsiteY23" fmla="*/ 137421 h 606722"/>
              <a:gd name="connsiteX24" fmla="*/ 364559 w 607639"/>
              <a:gd name="connsiteY24" fmla="*/ 125491 h 606722"/>
              <a:gd name="connsiteX25" fmla="*/ 487717 w 607639"/>
              <a:gd name="connsiteY25" fmla="*/ 43539 h 606722"/>
              <a:gd name="connsiteX26" fmla="*/ 512196 w 607639"/>
              <a:gd name="connsiteY26" fmla="*/ 43539 h 606722"/>
              <a:gd name="connsiteX27" fmla="*/ 524301 w 607639"/>
              <a:gd name="connsiteY27" fmla="*/ 55641 h 606722"/>
              <a:gd name="connsiteX28" fmla="*/ 512196 w 607639"/>
              <a:gd name="connsiteY28" fmla="*/ 67743 h 606722"/>
              <a:gd name="connsiteX29" fmla="*/ 487717 w 607639"/>
              <a:gd name="connsiteY29" fmla="*/ 67743 h 606722"/>
              <a:gd name="connsiteX30" fmla="*/ 475611 w 607639"/>
              <a:gd name="connsiteY30" fmla="*/ 55641 h 606722"/>
              <a:gd name="connsiteX31" fmla="*/ 487717 w 607639"/>
              <a:gd name="connsiteY31" fmla="*/ 43539 h 606722"/>
              <a:gd name="connsiteX32" fmla="*/ 95441 w 607639"/>
              <a:gd name="connsiteY32" fmla="*/ 43539 h 606722"/>
              <a:gd name="connsiteX33" fmla="*/ 436905 w 607639"/>
              <a:gd name="connsiteY33" fmla="*/ 43539 h 606722"/>
              <a:gd name="connsiteX34" fmla="*/ 449008 w 607639"/>
              <a:gd name="connsiteY34" fmla="*/ 55641 h 606722"/>
              <a:gd name="connsiteX35" fmla="*/ 436905 w 607639"/>
              <a:gd name="connsiteY35" fmla="*/ 67743 h 606722"/>
              <a:gd name="connsiteX36" fmla="*/ 95441 w 607639"/>
              <a:gd name="connsiteY36" fmla="*/ 67743 h 606722"/>
              <a:gd name="connsiteX37" fmla="*/ 83338 w 607639"/>
              <a:gd name="connsiteY37" fmla="*/ 55641 h 606722"/>
              <a:gd name="connsiteX38" fmla="*/ 95441 w 607639"/>
              <a:gd name="connsiteY38" fmla="*/ 43539 h 606722"/>
              <a:gd name="connsiteX39" fmla="*/ 107696 w 607639"/>
              <a:gd name="connsiteY39" fmla="*/ 24173 h 606722"/>
              <a:gd name="connsiteX40" fmla="*/ 24209 w 607639"/>
              <a:gd name="connsiteY40" fmla="*/ 107534 h 606722"/>
              <a:gd name="connsiteX41" fmla="*/ 24209 w 607639"/>
              <a:gd name="connsiteY41" fmla="*/ 499099 h 606722"/>
              <a:gd name="connsiteX42" fmla="*/ 107696 w 607639"/>
              <a:gd name="connsiteY42" fmla="*/ 582549 h 606722"/>
              <a:gd name="connsiteX43" fmla="*/ 499854 w 607639"/>
              <a:gd name="connsiteY43" fmla="*/ 582549 h 606722"/>
              <a:gd name="connsiteX44" fmla="*/ 583430 w 607639"/>
              <a:gd name="connsiteY44" fmla="*/ 499099 h 606722"/>
              <a:gd name="connsiteX45" fmla="*/ 583430 w 607639"/>
              <a:gd name="connsiteY45" fmla="*/ 107534 h 606722"/>
              <a:gd name="connsiteX46" fmla="*/ 499854 w 607639"/>
              <a:gd name="connsiteY46" fmla="*/ 24173 h 606722"/>
              <a:gd name="connsiteX47" fmla="*/ 107696 w 607639"/>
              <a:gd name="connsiteY47" fmla="*/ 0 h 606722"/>
              <a:gd name="connsiteX48" fmla="*/ 499854 w 607639"/>
              <a:gd name="connsiteY48" fmla="*/ 0 h 606722"/>
              <a:gd name="connsiteX49" fmla="*/ 607639 w 607639"/>
              <a:gd name="connsiteY49" fmla="*/ 107534 h 606722"/>
              <a:gd name="connsiteX50" fmla="*/ 607639 w 607639"/>
              <a:gd name="connsiteY50" fmla="*/ 499099 h 606722"/>
              <a:gd name="connsiteX51" fmla="*/ 499854 w 607639"/>
              <a:gd name="connsiteY51" fmla="*/ 606722 h 606722"/>
              <a:gd name="connsiteX52" fmla="*/ 107696 w 607639"/>
              <a:gd name="connsiteY52" fmla="*/ 606722 h 606722"/>
              <a:gd name="connsiteX53" fmla="*/ 0 w 607639"/>
              <a:gd name="connsiteY53" fmla="*/ 499099 h 606722"/>
              <a:gd name="connsiteX54" fmla="*/ 0 w 607639"/>
              <a:gd name="connsiteY54" fmla="*/ 107534 h 606722"/>
              <a:gd name="connsiteX55" fmla="*/ 107696 w 607639"/>
              <a:gd name="connsiteY55"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607639" h="606722">
                <a:moveTo>
                  <a:pt x="364559" y="149685"/>
                </a:moveTo>
                <a:cubicBezTo>
                  <a:pt x="360287" y="149685"/>
                  <a:pt x="356014" y="151284"/>
                  <a:pt x="352721" y="154573"/>
                </a:cubicBezTo>
                <a:lnTo>
                  <a:pt x="206474" y="300492"/>
                </a:lnTo>
                <a:cubicBezTo>
                  <a:pt x="199976" y="306979"/>
                  <a:pt x="199976" y="317644"/>
                  <a:pt x="206474" y="324131"/>
                </a:cubicBezTo>
                <a:lnTo>
                  <a:pt x="352721" y="470050"/>
                </a:lnTo>
                <a:cubicBezTo>
                  <a:pt x="355925" y="473250"/>
                  <a:pt x="360109" y="474938"/>
                  <a:pt x="364559" y="474938"/>
                </a:cubicBezTo>
                <a:cubicBezTo>
                  <a:pt x="369010" y="474938"/>
                  <a:pt x="373193" y="473250"/>
                  <a:pt x="376398" y="470050"/>
                </a:cubicBezTo>
                <a:cubicBezTo>
                  <a:pt x="382896" y="463563"/>
                  <a:pt x="382896" y="452988"/>
                  <a:pt x="376398" y="446501"/>
                </a:cubicBezTo>
                <a:lnTo>
                  <a:pt x="250535" y="320843"/>
                </a:lnTo>
                <a:cubicBezTo>
                  <a:pt x="245817" y="316133"/>
                  <a:pt x="245817" y="308490"/>
                  <a:pt x="250535" y="303780"/>
                </a:cubicBezTo>
                <a:lnTo>
                  <a:pt x="376398" y="178122"/>
                </a:lnTo>
                <a:cubicBezTo>
                  <a:pt x="382896" y="171635"/>
                  <a:pt x="382896" y="161060"/>
                  <a:pt x="376398" y="154573"/>
                </a:cubicBezTo>
                <a:cubicBezTo>
                  <a:pt x="373104" y="151284"/>
                  <a:pt x="368832" y="149685"/>
                  <a:pt x="364559" y="149685"/>
                </a:cubicBezTo>
                <a:close/>
                <a:moveTo>
                  <a:pt x="364559" y="125491"/>
                </a:moveTo>
                <a:cubicBezTo>
                  <a:pt x="375040" y="125491"/>
                  <a:pt x="385521" y="129468"/>
                  <a:pt x="393488" y="137421"/>
                </a:cubicBezTo>
                <a:cubicBezTo>
                  <a:pt x="409421" y="153328"/>
                  <a:pt x="409421" y="179278"/>
                  <a:pt x="393488" y="195185"/>
                </a:cubicBezTo>
                <a:lnTo>
                  <a:pt x="276170" y="312312"/>
                </a:lnTo>
                <a:lnTo>
                  <a:pt x="393488" y="429349"/>
                </a:lnTo>
                <a:cubicBezTo>
                  <a:pt x="409421" y="445345"/>
                  <a:pt x="409421" y="471206"/>
                  <a:pt x="393488" y="487202"/>
                </a:cubicBezTo>
                <a:cubicBezTo>
                  <a:pt x="385744" y="494933"/>
                  <a:pt x="375508" y="499110"/>
                  <a:pt x="364559" y="499110"/>
                </a:cubicBezTo>
                <a:cubicBezTo>
                  <a:pt x="353611" y="499110"/>
                  <a:pt x="343374" y="494933"/>
                  <a:pt x="335630" y="487202"/>
                </a:cubicBezTo>
                <a:lnTo>
                  <a:pt x="189383" y="341193"/>
                </a:lnTo>
                <a:cubicBezTo>
                  <a:pt x="173450" y="325286"/>
                  <a:pt x="173450" y="299337"/>
                  <a:pt x="189383" y="283430"/>
                </a:cubicBezTo>
                <a:lnTo>
                  <a:pt x="335630" y="137421"/>
                </a:lnTo>
                <a:cubicBezTo>
                  <a:pt x="343597" y="129468"/>
                  <a:pt x="354078" y="125491"/>
                  <a:pt x="364559" y="125491"/>
                </a:cubicBezTo>
                <a:close/>
                <a:moveTo>
                  <a:pt x="487717" y="43539"/>
                </a:moveTo>
                <a:lnTo>
                  <a:pt x="512196" y="43539"/>
                </a:lnTo>
                <a:cubicBezTo>
                  <a:pt x="518871" y="43539"/>
                  <a:pt x="524301" y="48878"/>
                  <a:pt x="524301" y="55641"/>
                </a:cubicBezTo>
                <a:cubicBezTo>
                  <a:pt x="524301" y="62315"/>
                  <a:pt x="518871" y="67743"/>
                  <a:pt x="512196" y="67743"/>
                </a:cubicBezTo>
                <a:lnTo>
                  <a:pt x="487717" y="67743"/>
                </a:lnTo>
                <a:cubicBezTo>
                  <a:pt x="481041" y="67743"/>
                  <a:pt x="475611" y="62315"/>
                  <a:pt x="475611" y="55641"/>
                </a:cubicBezTo>
                <a:cubicBezTo>
                  <a:pt x="475611" y="48878"/>
                  <a:pt x="481041" y="43539"/>
                  <a:pt x="487717" y="43539"/>
                </a:cubicBezTo>
                <a:close/>
                <a:moveTo>
                  <a:pt x="95441" y="43539"/>
                </a:moveTo>
                <a:lnTo>
                  <a:pt x="436905" y="43539"/>
                </a:lnTo>
                <a:cubicBezTo>
                  <a:pt x="443580" y="43539"/>
                  <a:pt x="449008" y="48878"/>
                  <a:pt x="449008" y="55641"/>
                </a:cubicBezTo>
                <a:cubicBezTo>
                  <a:pt x="449008" y="62315"/>
                  <a:pt x="443580" y="67743"/>
                  <a:pt x="436905" y="67743"/>
                </a:cubicBezTo>
                <a:lnTo>
                  <a:pt x="95441" y="67743"/>
                </a:lnTo>
                <a:cubicBezTo>
                  <a:pt x="88766" y="67743"/>
                  <a:pt x="83338" y="62315"/>
                  <a:pt x="83338" y="55641"/>
                </a:cubicBezTo>
                <a:cubicBezTo>
                  <a:pt x="83338" y="48878"/>
                  <a:pt x="88766" y="43539"/>
                  <a:pt x="95441" y="43539"/>
                </a:cubicBezTo>
                <a:close/>
                <a:moveTo>
                  <a:pt x="107696" y="24173"/>
                </a:moveTo>
                <a:cubicBezTo>
                  <a:pt x="61680" y="24173"/>
                  <a:pt x="24209" y="61588"/>
                  <a:pt x="24209" y="107534"/>
                </a:cubicBezTo>
                <a:lnTo>
                  <a:pt x="24209" y="499099"/>
                </a:lnTo>
                <a:cubicBezTo>
                  <a:pt x="24209" y="545134"/>
                  <a:pt x="61680" y="582549"/>
                  <a:pt x="107696" y="582549"/>
                </a:cubicBezTo>
                <a:lnTo>
                  <a:pt x="499854" y="582549"/>
                </a:lnTo>
                <a:cubicBezTo>
                  <a:pt x="545959" y="582549"/>
                  <a:pt x="583430" y="545134"/>
                  <a:pt x="583430" y="499099"/>
                </a:cubicBezTo>
                <a:lnTo>
                  <a:pt x="583430" y="107534"/>
                </a:lnTo>
                <a:cubicBezTo>
                  <a:pt x="583430" y="61588"/>
                  <a:pt x="545959" y="24173"/>
                  <a:pt x="499854" y="24173"/>
                </a:cubicBezTo>
                <a:close/>
                <a:moveTo>
                  <a:pt x="107696" y="0"/>
                </a:moveTo>
                <a:lnTo>
                  <a:pt x="499854" y="0"/>
                </a:lnTo>
                <a:cubicBezTo>
                  <a:pt x="559309" y="0"/>
                  <a:pt x="607639" y="48257"/>
                  <a:pt x="607639" y="107534"/>
                </a:cubicBezTo>
                <a:lnTo>
                  <a:pt x="607639" y="499099"/>
                </a:lnTo>
                <a:cubicBezTo>
                  <a:pt x="607639" y="558465"/>
                  <a:pt x="559309" y="606722"/>
                  <a:pt x="499854" y="606722"/>
                </a:cubicBezTo>
                <a:lnTo>
                  <a:pt x="107696" y="606722"/>
                </a:lnTo>
                <a:cubicBezTo>
                  <a:pt x="48330" y="606722"/>
                  <a:pt x="0" y="558465"/>
                  <a:pt x="0" y="499099"/>
                </a:cubicBezTo>
                <a:lnTo>
                  <a:pt x="0" y="107534"/>
                </a:lnTo>
                <a:cubicBezTo>
                  <a:pt x="0" y="48257"/>
                  <a:pt x="48330" y="0"/>
                  <a:pt x="107696"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34" name="椭圆 31"/>
          <p:cNvSpPr/>
          <p:nvPr/>
        </p:nvSpPr>
        <p:spPr>
          <a:xfrm>
            <a:off x="10283645" y="4015185"/>
            <a:ext cx="432160" cy="316450"/>
          </a:xfrm>
          <a:custGeom>
            <a:avLst/>
            <a:gdLst>
              <a:gd name="connsiteX0" fmla="*/ 37589 w 609332"/>
              <a:gd name="connsiteY0" fmla="*/ 366613 h 446185"/>
              <a:gd name="connsiteX1" fmla="*/ 32265 w 609332"/>
              <a:gd name="connsiteY1" fmla="*/ 371928 h 446185"/>
              <a:gd name="connsiteX2" fmla="*/ 32265 w 609332"/>
              <a:gd name="connsiteY2" fmla="*/ 408493 h 446185"/>
              <a:gd name="connsiteX3" fmla="*/ 37589 w 609332"/>
              <a:gd name="connsiteY3" fmla="*/ 413970 h 446185"/>
              <a:gd name="connsiteX4" fmla="*/ 571743 w 609332"/>
              <a:gd name="connsiteY4" fmla="*/ 413970 h 446185"/>
              <a:gd name="connsiteX5" fmla="*/ 577067 w 609332"/>
              <a:gd name="connsiteY5" fmla="*/ 408493 h 446185"/>
              <a:gd name="connsiteX6" fmla="*/ 577067 w 609332"/>
              <a:gd name="connsiteY6" fmla="*/ 371928 h 446185"/>
              <a:gd name="connsiteX7" fmla="*/ 571743 w 609332"/>
              <a:gd name="connsiteY7" fmla="*/ 366613 h 446185"/>
              <a:gd name="connsiteX8" fmla="*/ 486827 w 609332"/>
              <a:gd name="connsiteY8" fmla="*/ 82901 h 446185"/>
              <a:gd name="connsiteX9" fmla="*/ 498684 w 609332"/>
              <a:gd name="connsiteY9" fmla="*/ 86505 h 446185"/>
              <a:gd name="connsiteX10" fmla="*/ 500781 w 609332"/>
              <a:gd name="connsiteY10" fmla="*/ 109052 h 446185"/>
              <a:gd name="connsiteX11" fmla="*/ 404631 w 609332"/>
              <a:gd name="connsiteY11" fmla="*/ 225975 h 446185"/>
              <a:gd name="connsiteX12" fmla="*/ 357685 w 609332"/>
              <a:gd name="connsiteY12" fmla="*/ 230967 h 446185"/>
              <a:gd name="connsiteX13" fmla="*/ 308158 w 609332"/>
              <a:gd name="connsiteY13" fmla="*/ 192154 h 446185"/>
              <a:gd name="connsiteX14" fmla="*/ 307674 w 609332"/>
              <a:gd name="connsiteY14" fmla="*/ 191993 h 446185"/>
              <a:gd name="connsiteX15" fmla="*/ 307029 w 609332"/>
              <a:gd name="connsiteY15" fmla="*/ 192154 h 446185"/>
              <a:gd name="connsiteX16" fmla="*/ 232012 w 609332"/>
              <a:gd name="connsiteY16" fmla="*/ 290234 h 446185"/>
              <a:gd name="connsiteX17" fmla="*/ 209588 w 609332"/>
              <a:gd name="connsiteY17" fmla="*/ 302635 h 446185"/>
              <a:gd name="connsiteX18" fmla="*/ 206846 w 609332"/>
              <a:gd name="connsiteY18" fmla="*/ 302796 h 446185"/>
              <a:gd name="connsiteX19" fmla="*/ 185228 w 609332"/>
              <a:gd name="connsiteY19" fmla="*/ 294260 h 446185"/>
              <a:gd name="connsiteX20" fmla="*/ 126828 w 609332"/>
              <a:gd name="connsiteY20" fmla="*/ 240792 h 446185"/>
              <a:gd name="connsiteX21" fmla="*/ 125860 w 609332"/>
              <a:gd name="connsiteY21" fmla="*/ 218083 h 446185"/>
              <a:gd name="connsiteX22" fmla="*/ 148768 w 609332"/>
              <a:gd name="connsiteY22" fmla="*/ 217117 h 446185"/>
              <a:gd name="connsiteX23" fmla="*/ 206684 w 609332"/>
              <a:gd name="connsiteY23" fmla="*/ 270264 h 446185"/>
              <a:gd name="connsiteX24" fmla="*/ 281378 w 609332"/>
              <a:gd name="connsiteY24" fmla="*/ 172667 h 446185"/>
              <a:gd name="connsiteX25" fmla="*/ 303641 w 609332"/>
              <a:gd name="connsiteY25" fmla="*/ 159944 h 446185"/>
              <a:gd name="connsiteX26" fmla="*/ 328163 w 609332"/>
              <a:gd name="connsiteY26" fmla="*/ 166708 h 446185"/>
              <a:gd name="connsiteX27" fmla="*/ 377690 w 609332"/>
              <a:gd name="connsiteY27" fmla="*/ 205682 h 446185"/>
              <a:gd name="connsiteX28" fmla="*/ 379626 w 609332"/>
              <a:gd name="connsiteY28" fmla="*/ 205521 h 446185"/>
              <a:gd name="connsiteX29" fmla="*/ 475937 w 609332"/>
              <a:gd name="connsiteY29" fmla="*/ 88599 h 446185"/>
              <a:gd name="connsiteX30" fmla="*/ 486827 w 609332"/>
              <a:gd name="connsiteY30" fmla="*/ 82901 h 446185"/>
              <a:gd name="connsiteX31" fmla="*/ 90343 w 609332"/>
              <a:gd name="connsiteY31" fmla="*/ 32215 h 446185"/>
              <a:gd name="connsiteX32" fmla="*/ 74210 w 609332"/>
              <a:gd name="connsiteY32" fmla="*/ 48323 h 446185"/>
              <a:gd name="connsiteX33" fmla="*/ 74210 w 609332"/>
              <a:gd name="connsiteY33" fmla="*/ 334397 h 446185"/>
              <a:gd name="connsiteX34" fmla="*/ 535122 w 609332"/>
              <a:gd name="connsiteY34" fmla="*/ 334397 h 446185"/>
              <a:gd name="connsiteX35" fmla="*/ 535122 w 609332"/>
              <a:gd name="connsiteY35" fmla="*/ 48323 h 446185"/>
              <a:gd name="connsiteX36" fmla="*/ 518989 w 609332"/>
              <a:gd name="connsiteY36" fmla="*/ 32215 h 446185"/>
              <a:gd name="connsiteX37" fmla="*/ 90343 w 609332"/>
              <a:gd name="connsiteY37" fmla="*/ 0 h 446185"/>
              <a:gd name="connsiteX38" fmla="*/ 518989 w 609332"/>
              <a:gd name="connsiteY38" fmla="*/ 0 h 446185"/>
              <a:gd name="connsiteX39" fmla="*/ 567387 w 609332"/>
              <a:gd name="connsiteY39" fmla="*/ 48323 h 446185"/>
              <a:gd name="connsiteX40" fmla="*/ 567387 w 609332"/>
              <a:gd name="connsiteY40" fmla="*/ 334397 h 446185"/>
              <a:gd name="connsiteX41" fmla="*/ 571743 w 609332"/>
              <a:gd name="connsiteY41" fmla="*/ 334397 h 446185"/>
              <a:gd name="connsiteX42" fmla="*/ 609332 w 609332"/>
              <a:gd name="connsiteY42" fmla="*/ 371928 h 446185"/>
              <a:gd name="connsiteX43" fmla="*/ 609332 w 609332"/>
              <a:gd name="connsiteY43" fmla="*/ 408493 h 446185"/>
              <a:gd name="connsiteX44" fmla="*/ 571743 w 609332"/>
              <a:gd name="connsiteY44" fmla="*/ 446185 h 446185"/>
              <a:gd name="connsiteX45" fmla="*/ 37589 w 609332"/>
              <a:gd name="connsiteY45" fmla="*/ 446185 h 446185"/>
              <a:gd name="connsiteX46" fmla="*/ 0 w 609332"/>
              <a:gd name="connsiteY46" fmla="*/ 408493 h 446185"/>
              <a:gd name="connsiteX47" fmla="*/ 0 w 609332"/>
              <a:gd name="connsiteY47" fmla="*/ 371928 h 446185"/>
              <a:gd name="connsiteX48" fmla="*/ 37589 w 609332"/>
              <a:gd name="connsiteY48" fmla="*/ 334397 h 446185"/>
              <a:gd name="connsiteX49" fmla="*/ 41945 w 609332"/>
              <a:gd name="connsiteY49" fmla="*/ 334397 h 446185"/>
              <a:gd name="connsiteX50" fmla="*/ 41945 w 609332"/>
              <a:gd name="connsiteY50" fmla="*/ 48323 h 446185"/>
              <a:gd name="connsiteX51" fmla="*/ 90343 w 609332"/>
              <a:gd name="connsiteY51" fmla="*/ 0 h 446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9332" h="446185">
                <a:moveTo>
                  <a:pt x="37589" y="366613"/>
                </a:moveTo>
                <a:cubicBezTo>
                  <a:pt x="34685" y="366613"/>
                  <a:pt x="32265" y="369029"/>
                  <a:pt x="32265" y="371928"/>
                </a:cubicBezTo>
                <a:lnTo>
                  <a:pt x="32265" y="408493"/>
                </a:lnTo>
                <a:cubicBezTo>
                  <a:pt x="32265" y="411392"/>
                  <a:pt x="34685" y="413970"/>
                  <a:pt x="37589" y="413970"/>
                </a:cubicBezTo>
                <a:lnTo>
                  <a:pt x="571743" y="413970"/>
                </a:lnTo>
                <a:cubicBezTo>
                  <a:pt x="574647" y="413970"/>
                  <a:pt x="577067" y="411392"/>
                  <a:pt x="577067" y="408493"/>
                </a:cubicBezTo>
                <a:lnTo>
                  <a:pt x="577067" y="371928"/>
                </a:lnTo>
                <a:cubicBezTo>
                  <a:pt x="577067" y="369029"/>
                  <a:pt x="574647" y="366613"/>
                  <a:pt x="571743" y="366613"/>
                </a:cubicBezTo>
                <a:close/>
                <a:moveTo>
                  <a:pt x="486827" y="82901"/>
                </a:moveTo>
                <a:cubicBezTo>
                  <a:pt x="490940" y="82519"/>
                  <a:pt x="495215" y="83686"/>
                  <a:pt x="498684" y="86505"/>
                </a:cubicBezTo>
                <a:cubicBezTo>
                  <a:pt x="505460" y="92142"/>
                  <a:pt x="506589" y="102288"/>
                  <a:pt x="500781" y="109052"/>
                </a:cubicBezTo>
                <a:lnTo>
                  <a:pt x="404631" y="225975"/>
                </a:lnTo>
                <a:cubicBezTo>
                  <a:pt x="393016" y="239986"/>
                  <a:pt x="372043" y="242241"/>
                  <a:pt x="357685" y="230967"/>
                </a:cubicBezTo>
                <a:lnTo>
                  <a:pt x="308158" y="192154"/>
                </a:lnTo>
                <a:cubicBezTo>
                  <a:pt x="308158" y="191993"/>
                  <a:pt x="307997" y="191832"/>
                  <a:pt x="307674" y="191993"/>
                </a:cubicBezTo>
                <a:cubicBezTo>
                  <a:pt x="307190" y="191993"/>
                  <a:pt x="307190" y="192154"/>
                  <a:pt x="307029" y="192154"/>
                </a:cubicBezTo>
                <a:lnTo>
                  <a:pt x="232012" y="290234"/>
                </a:lnTo>
                <a:cubicBezTo>
                  <a:pt x="226527" y="297320"/>
                  <a:pt x="218300" y="301830"/>
                  <a:pt x="209588" y="302635"/>
                </a:cubicBezTo>
                <a:cubicBezTo>
                  <a:pt x="208620" y="302796"/>
                  <a:pt x="207652" y="302796"/>
                  <a:pt x="206846" y="302796"/>
                </a:cubicBezTo>
                <a:cubicBezTo>
                  <a:pt x="198941" y="302796"/>
                  <a:pt x="191197" y="299736"/>
                  <a:pt x="185228" y="294260"/>
                </a:cubicBezTo>
                <a:lnTo>
                  <a:pt x="126828" y="240792"/>
                </a:lnTo>
                <a:cubicBezTo>
                  <a:pt x="120375" y="234833"/>
                  <a:pt x="119891" y="224686"/>
                  <a:pt x="125860" y="218083"/>
                </a:cubicBezTo>
                <a:cubicBezTo>
                  <a:pt x="131990" y="211480"/>
                  <a:pt x="142154" y="211158"/>
                  <a:pt x="148768" y="217117"/>
                </a:cubicBezTo>
                <a:lnTo>
                  <a:pt x="206684" y="270264"/>
                </a:lnTo>
                <a:lnTo>
                  <a:pt x="281378" y="172667"/>
                </a:lnTo>
                <a:cubicBezTo>
                  <a:pt x="286863" y="165581"/>
                  <a:pt x="294768" y="161071"/>
                  <a:pt x="303641" y="159944"/>
                </a:cubicBezTo>
                <a:cubicBezTo>
                  <a:pt x="312514" y="158817"/>
                  <a:pt x="321226" y="161232"/>
                  <a:pt x="328163" y="166708"/>
                </a:cubicBezTo>
                <a:lnTo>
                  <a:pt x="377690" y="205682"/>
                </a:lnTo>
                <a:cubicBezTo>
                  <a:pt x="378174" y="206166"/>
                  <a:pt x="379142" y="206005"/>
                  <a:pt x="379626" y="205521"/>
                </a:cubicBezTo>
                <a:lnTo>
                  <a:pt x="475937" y="88599"/>
                </a:lnTo>
                <a:cubicBezTo>
                  <a:pt x="478760" y="85216"/>
                  <a:pt x="482713" y="83284"/>
                  <a:pt x="486827" y="82901"/>
                </a:cubicBezTo>
                <a:close/>
                <a:moveTo>
                  <a:pt x="90343" y="32215"/>
                </a:moveTo>
                <a:cubicBezTo>
                  <a:pt x="81470" y="32215"/>
                  <a:pt x="74210" y="39303"/>
                  <a:pt x="74210" y="48323"/>
                </a:cubicBezTo>
                <a:lnTo>
                  <a:pt x="74210" y="334397"/>
                </a:lnTo>
                <a:lnTo>
                  <a:pt x="535122" y="334397"/>
                </a:lnTo>
                <a:lnTo>
                  <a:pt x="535122" y="48323"/>
                </a:lnTo>
                <a:cubicBezTo>
                  <a:pt x="535122" y="39303"/>
                  <a:pt x="527862" y="32215"/>
                  <a:pt x="518989" y="32215"/>
                </a:cubicBezTo>
                <a:close/>
                <a:moveTo>
                  <a:pt x="90343" y="0"/>
                </a:moveTo>
                <a:lnTo>
                  <a:pt x="518989" y="0"/>
                </a:lnTo>
                <a:cubicBezTo>
                  <a:pt x="545608" y="0"/>
                  <a:pt x="567387" y="21584"/>
                  <a:pt x="567387" y="48323"/>
                </a:cubicBezTo>
                <a:lnTo>
                  <a:pt x="567387" y="334397"/>
                </a:lnTo>
                <a:lnTo>
                  <a:pt x="571743" y="334397"/>
                </a:lnTo>
                <a:cubicBezTo>
                  <a:pt x="592393" y="334397"/>
                  <a:pt x="609332" y="351149"/>
                  <a:pt x="609332" y="371928"/>
                </a:cubicBezTo>
                <a:lnTo>
                  <a:pt x="609332" y="408493"/>
                </a:lnTo>
                <a:cubicBezTo>
                  <a:pt x="609332" y="429272"/>
                  <a:pt x="592393" y="446185"/>
                  <a:pt x="571743" y="446185"/>
                </a:cubicBezTo>
                <a:lnTo>
                  <a:pt x="37589" y="446185"/>
                </a:lnTo>
                <a:cubicBezTo>
                  <a:pt x="16939" y="446185"/>
                  <a:pt x="0" y="429272"/>
                  <a:pt x="0" y="408493"/>
                </a:cubicBezTo>
                <a:lnTo>
                  <a:pt x="0" y="371928"/>
                </a:lnTo>
                <a:cubicBezTo>
                  <a:pt x="0" y="351149"/>
                  <a:pt x="16939" y="334397"/>
                  <a:pt x="37589" y="334397"/>
                </a:cubicBezTo>
                <a:lnTo>
                  <a:pt x="41945" y="334397"/>
                </a:lnTo>
                <a:lnTo>
                  <a:pt x="41945" y="48323"/>
                </a:lnTo>
                <a:cubicBezTo>
                  <a:pt x="41945" y="21584"/>
                  <a:pt x="63724" y="0"/>
                  <a:pt x="9034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nvGrpSpPr>
          <p:cNvPr id="13" name="组合 12"/>
          <p:cNvGrpSpPr/>
          <p:nvPr/>
        </p:nvGrpSpPr>
        <p:grpSpPr>
          <a:xfrm>
            <a:off x="665143" y="572094"/>
            <a:ext cx="4955749" cy="584775"/>
            <a:chOff x="665143" y="572094"/>
            <a:chExt cx="4955749" cy="584775"/>
          </a:xfrm>
        </p:grpSpPr>
        <p:sp>
          <p:nvSpPr>
            <p:cNvPr id="14" name="矩形 13"/>
            <p:cNvSpPr/>
            <p:nvPr/>
          </p:nvSpPr>
          <p:spPr>
            <a:xfrm>
              <a:off x="1725349" y="572094"/>
              <a:ext cx="3895543" cy="584775"/>
            </a:xfrm>
            <a:prstGeom prst="rect">
              <a:avLst/>
            </a:prstGeom>
          </p:spPr>
          <p:txBody>
            <a:bodyPr wrap="square">
              <a:spAutoFit/>
              <a:scene3d>
                <a:camera prst="orthographicFront"/>
                <a:lightRig rig="threePt" dir="t"/>
              </a:scene3d>
              <a:sp3d contourW="12700"/>
            </a:bodyPr>
            <a:lstStyle/>
            <a:p>
              <a:r>
                <a:rPr lang="zh-CN" altLang="en-US" sz="3200" b="1" dirty="0">
                  <a:solidFill>
                    <a:schemeClr val="tx1">
                      <a:lumMod val="75000"/>
                      <a:lumOff val="25000"/>
                    </a:schemeClr>
                  </a:solidFill>
                </a:rPr>
                <a:t>公司团队介绍</a:t>
              </a:r>
            </a:p>
          </p:txBody>
        </p:sp>
        <p:sp>
          <p:nvSpPr>
            <p:cNvPr id="15" name="矩形 14"/>
            <p:cNvSpPr/>
            <p:nvPr/>
          </p:nvSpPr>
          <p:spPr>
            <a:xfrm>
              <a:off x="665143" y="572094"/>
              <a:ext cx="636851" cy="584775"/>
            </a:xfrm>
            <a:prstGeom prst="rect">
              <a:avLst/>
            </a:prstGeom>
          </p:spPr>
          <p:txBody>
            <a:bodyPr wrap="square">
              <a:spAutoFit/>
              <a:scene3d>
                <a:camera prst="orthographicFront"/>
                <a:lightRig rig="threePt" dir="t"/>
              </a:scene3d>
              <a:sp3d contourW="12700"/>
            </a:bodyPr>
            <a:lstStyle/>
            <a:p>
              <a:pPr algn="ctr"/>
              <a:r>
                <a:rPr lang="en-US" altLang="zh-CN" sz="3200" b="1" dirty="0">
                  <a:solidFill>
                    <a:schemeClr val="accent1"/>
                  </a:solidFill>
                </a:rPr>
                <a:t>1</a:t>
              </a:r>
              <a:endParaRPr lang="zh-CN" altLang="en-US" sz="3200" b="1" dirty="0">
                <a:solidFill>
                  <a:schemeClr val="accent1"/>
                </a:solidFill>
              </a:endParaRPr>
            </a:p>
          </p:txBody>
        </p:sp>
      </p:grpSp>
    </p:spTree>
    <p:extLst>
      <p:ext uri="{BB962C8B-B14F-4D97-AF65-F5344CB8AC3E}">
        <p14:creationId xmlns:p14="http://schemas.microsoft.com/office/powerpoint/2010/main" val="532557461"/>
      </p:ext>
    </p:extLst>
  </p:cSld>
  <p:clrMapOvr>
    <a:masterClrMapping/>
  </p:clrMapOvr>
  <mc:AlternateContent xmlns:mc="http://schemas.openxmlformats.org/markup-compatibility/2006" xmlns:p14="http://schemas.microsoft.com/office/powerpoint/2010/main">
    <mc:Choice Requires="p14">
      <p:transition spd="slow" p14:dur="1250" advTm="0">
        <p14:switch dir="r"/>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childTnLst>
                                </p:cTn>
                              </p:par>
                              <p:par>
                                <p:cTn id="16" presetID="10" presetClass="entr" presetSubtype="0" fill="hold" nodeType="with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fade">
                                      <p:cBhvr>
                                        <p:cTn id="18" dur="500"/>
                                        <p:tgtEl>
                                          <p:spTgt spid="29"/>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fade">
                                      <p:cBhvr>
                                        <p:cTn id="21" dur="500"/>
                                        <p:tgtEl>
                                          <p:spTgt spid="3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3" grpId="0" animBg="1"/>
      <p:bldP spid="3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rot="5400000">
            <a:off x="11179780" y="5945870"/>
            <a:ext cx="960815" cy="185964"/>
            <a:chOff x="3512458" y="-1378856"/>
            <a:chExt cx="4049484" cy="783770"/>
          </a:xfrm>
        </p:grpSpPr>
        <p:sp>
          <p:nvSpPr>
            <p:cNvPr id="4" name="椭圆 3"/>
            <p:cNvSpPr/>
            <p:nvPr/>
          </p:nvSpPr>
          <p:spPr>
            <a:xfrm>
              <a:off x="3512458" y="-1378856"/>
              <a:ext cx="783770" cy="783770"/>
            </a:xfrm>
            <a:prstGeom prst="ellipse">
              <a:avLst/>
            </a:prstGeom>
            <a:solidFill>
              <a:srgbClr val="D521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椭圆 4"/>
            <p:cNvSpPr/>
            <p:nvPr/>
          </p:nvSpPr>
          <p:spPr>
            <a:xfrm>
              <a:off x="4601029" y="-1378856"/>
              <a:ext cx="783770" cy="783770"/>
            </a:xfrm>
            <a:prstGeom prst="ellipse">
              <a:avLst/>
            </a:prstGeom>
            <a:solidFill>
              <a:srgbClr val="4AB5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p:cNvSpPr/>
            <p:nvPr/>
          </p:nvSpPr>
          <p:spPr>
            <a:xfrm>
              <a:off x="5689600" y="-1378856"/>
              <a:ext cx="783770" cy="783770"/>
            </a:xfrm>
            <a:prstGeom prst="ellipse">
              <a:avLst/>
            </a:prstGeom>
            <a:solidFill>
              <a:srgbClr val="F27E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p:cNvSpPr/>
            <p:nvPr/>
          </p:nvSpPr>
          <p:spPr>
            <a:xfrm>
              <a:off x="6778172" y="-1378856"/>
              <a:ext cx="783770" cy="783770"/>
            </a:xfrm>
            <a:prstGeom prst="ellipse">
              <a:avLst/>
            </a:prstGeom>
            <a:solidFill>
              <a:srgbClr val="9FCB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6" name="组合 15"/>
          <p:cNvGrpSpPr/>
          <p:nvPr/>
        </p:nvGrpSpPr>
        <p:grpSpPr>
          <a:xfrm>
            <a:off x="874714" y="1039813"/>
            <a:ext cx="5033070" cy="4437574"/>
            <a:chOff x="874714" y="1039813"/>
            <a:chExt cx="5033070" cy="4437574"/>
          </a:xfrm>
        </p:grpSpPr>
        <p:pic>
          <p:nvPicPr>
            <p:cNvPr id="2" name="图片 1"/>
            <p:cNvPicPr>
              <a:picLocks noChangeAspect="1"/>
            </p:cNvPicPr>
            <p:nvPr/>
          </p:nvPicPr>
          <p:blipFill rotWithShape="1">
            <a:blip r:embed="rId3" cstate="print">
              <a:extLst>
                <a:ext uri="{28A0092B-C50C-407E-A947-70E740481C1C}">
                  <a14:useLocalDpi xmlns:a14="http://schemas.microsoft.com/office/drawing/2010/main" val="0"/>
                </a:ext>
              </a:extLst>
            </a:blip>
            <a:srcRect t="7663"/>
            <a:stretch/>
          </p:blipFill>
          <p:spPr>
            <a:xfrm>
              <a:off x="874714" y="1039813"/>
              <a:ext cx="5033070" cy="4437574"/>
            </a:xfrm>
            <a:prstGeom prst="rect">
              <a:avLst/>
            </a:prstGeom>
          </p:spPr>
        </p:pic>
        <p:sp>
          <p:nvSpPr>
            <p:cNvPr id="8" name="文本框 7"/>
            <p:cNvSpPr txBox="1"/>
            <p:nvPr/>
          </p:nvSpPr>
          <p:spPr>
            <a:xfrm>
              <a:off x="2260995" y="2935434"/>
              <a:ext cx="2048381" cy="646331"/>
            </a:xfrm>
            <a:prstGeom prst="rect">
              <a:avLst/>
            </a:prstGeom>
            <a:noFill/>
          </p:spPr>
          <p:txBody>
            <a:bodyPr wrap="none" rtlCol="0">
              <a:spAutoFit/>
              <a:scene3d>
                <a:camera prst="orthographicFront"/>
                <a:lightRig rig="threePt" dir="t"/>
              </a:scene3d>
              <a:sp3d contourW="12700"/>
            </a:bodyPr>
            <a:lstStyle/>
            <a:p>
              <a:pPr algn="ctr"/>
              <a:r>
                <a:rPr lang="en-US" altLang="zh-CN" sz="3600" b="1" dirty="0">
                  <a:solidFill>
                    <a:schemeClr val="accent1"/>
                  </a:solidFill>
                </a:rPr>
                <a:t>PART 02</a:t>
              </a:r>
              <a:endParaRPr lang="zh-CN" altLang="en-US" sz="3600" b="1" dirty="0">
                <a:solidFill>
                  <a:schemeClr val="accent1"/>
                </a:solidFill>
              </a:endParaRPr>
            </a:p>
          </p:txBody>
        </p:sp>
      </p:grpSp>
      <p:sp>
        <p:nvSpPr>
          <p:cNvPr id="17" name="矩形 16"/>
          <p:cNvSpPr/>
          <p:nvPr/>
        </p:nvSpPr>
        <p:spPr>
          <a:xfrm>
            <a:off x="6613071" y="2457222"/>
            <a:ext cx="3895543" cy="834844"/>
          </a:xfrm>
          <a:prstGeom prst="rect">
            <a:avLst/>
          </a:prstGeom>
        </p:spPr>
        <p:txBody>
          <a:bodyPr wrap="square">
            <a:spAutoFit/>
            <a:scene3d>
              <a:camera prst="orthographicFront"/>
              <a:lightRig rig="threePt" dir="t"/>
            </a:scene3d>
            <a:sp3d contourW="12700"/>
          </a:bodyPr>
          <a:lstStyle/>
          <a:p>
            <a:pPr>
              <a:lnSpc>
                <a:spcPct val="120000"/>
              </a:lnSpc>
            </a:pPr>
            <a:r>
              <a:rPr lang="zh-CN" altLang="en-US" sz="4400" b="1" dirty="0">
                <a:solidFill>
                  <a:schemeClr val="accent1"/>
                </a:solidFill>
              </a:rPr>
              <a:t>商业项目简介</a:t>
            </a:r>
          </a:p>
        </p:txBody>
      </p:sp>
      <p:sp>
        <p:nvSpPr>
          <p:cNvPr id="18" name="矩形 17"/>
          <p:cNvSpPr/>
          <p:nvPr/>
        </p:nvSpPr>
        <p:spPr>
          <a:xfrm>
            <a:off x="8524693" y="3644545"/>
            <a:ext cx="2190750" cy="387798"/>
          </a:xfrm>
          <a:prstGeom prst="rect">
            <a:avLst/>
          </a:prstGeom>
        </p:spPr>
        <p:txBody>
          <a:bodyPr wrap="square">
            <a:spAutoFit/>
            <a:scene3d>
              <a:camera prst="orthographicFront"/>
              <a:lightRig rig="threePt" dir="t"/>
            </a:scene3d>
            <a:sp3d contourW="12700"/>
          </a:bodyPr>
          <a:lstStyle/>
          <a:p>
            <a:pPr marL="571500" indent="-571500">
              <a:lnSpc>
                <a:spcPct val="120000"/>
              </a:lnSpc>
              <a:buFont typeface="Wingdings" panose="05000000000000000000" pitchFamily="2" charset="2"/>
              <a:buChar char="l"/>
            </a:pPr>
            <a:r>
              <a:rPr lang="zh-CN" altLang="en-US" sz="1600" b="1" dirty="0">
                <a:solidFill>
                  <a:schemeClr val="accent1"/>
                </a:solidFill>
              </a:rPr>
              <a:t>需求分析</a:t>
            </a:r>
          </a:p>
        </p:txBody>
      </p:sp>
      <p:sp>
        <p:nvSpPr>
          <p:cNvPr id="19" name="矩形 18"/>
          <p:cNvSpPr/>
          <p:nvPr/>
        </p:nvSpPr>
        <p:spPr>
          <a:xfrm>
            <a:off x="8524693" y="4083351"/>
            <a:ext cx="2190750" cy="387798"/>
          </a:xfrm>
          <a:prstGeom prst="rect">
            <a:avLst/>
          </a:prstGeom>
        </p:spPr>
        <p:txBody>
          <a:bodyPr wrap="square">
            <a:spAutoFit/>
            <a:scene3d>
              <a:camera prst="orthographicFront"/>
              <a:lightRig rig="threePt" dir="t"/>
            </a:scene3d>
            <a:sp3d contourW="12700"/>
          </a:bodyPr>
          <a:lstStyle/>
          <a:p>
            <a:pPr marL="571500" indent="-571500">
              <a:lnSpc>
                <a:spcPct val="120000"/>
              </a:lnSpc>
              <a:buFont typeface="Wingdings" panose="05000000000000000000" pitchFamily="2" charset="2"/>
              <a:buChar char="l"/>
            </a:pPr>
            <a:r>
              <a:rPr lang="zh-CN" altLang="en-US" sz="1600" b="1" dirty="0">
                <a:solidFill>
                  <a:schemeClr val="accent1"/>
                </a:solidFill>
              </a:rPr>
              <a:t>可行性分析</a:t>
            </a:r>
          </a:p>
        </p:txBody>
      </p:sp>
      <p:sp>
        <p:nvSpPr>
          <p:cNvPr id="20" name="矩形 19"/>
          <p:cNvSpPr/>
          <p:nvPr/>
        </p:nvSpPr>
        <p:spPr>
          <a:xfrm>
            <a:off x="6743700" y="3644545"/>
            <a:ext cx="2190750" cy="387798"/>
          </a:xfrm>
          <a:prstGeom prst="rect">
            <a:avLst/>
          </a:prstGeom>
        </p:spPr>
        <p:txBody>
          <a:bodyPr wrap="square">
            <a:spAutoFit/>
            <a:scene3d>
              <a:camera prst="orthographicFront"/>
              <a:lightRig rig="threePt" dir="t"/>
            </a:scene3d>
            <a:sp3d contourW="12700"/>
          </a:bodyPr>
          <a:lstStyle/>
          <a:p>
            <a:pPr marL="571500" indent="-571500">
              <a:lnSpc>
                <a:spcPct val="120000"/>
              </a:lnSpc>
              <a:buFont typeface="Wingdings" panose="05000000000000000000" pitchFamily="2" charset="2"/>
              <a:buChar char="l"/>
            </a:pPr>
            <a:r>
              <a:rPr lang="zh-CN" altLang="en-US" sz="1600" b="1" dirty="0">
                <a:solidFill>
                  <a:schemeClr val="accent1"/>
                </a:solidFill>
              </a:rPr>
              <a:t>项目来源</a:t>
            </a:r>
          </a:p>
        </p:txBody>
      </p:sp>
      <p:sp>
        <p:nvSpPr>
          <p:cNvPr id="21" name="矩形 20"/>
          <p:cNvSpPr/>
          <p:nvPr/>
        </p:nvSpPr>
        <p:spPr>
          <a:xfrm>
            <a:off x="6743700" y="4083350"/>
            <a:ext cx="2190750" cy="387798"/>
          </a:xfrm>
          <a:prstGeom prst="rect">
            <a:avLst/>
          </a:prstGeom>
        </p:spPr>
        <p:txBody>
          <a:bodyPr wrap="square">
            <a:spAutoFit/>
            <a:scene3d>
              <a:camera prst="orthographicFront"/>
              <a:lightRig rig="threePt" dir="t"/>
            </a:scene3d>
            <a:sp3d contourW="12700"/>
          </a:bodyPr>
          <a:lstStyle/>
          <a:p>
            <a:pPr marL="571500" indent="-571500">
              <a:lnSpc>
                <a:spcPct val="120000"/>
              </a:lnSpc>
              <a:buFont typeface="Wingdings" panose="05000000000000000000" pitchFamily="2" charset="2"/>
              <a:buChar char="l"/>
            </a:pPr>
            <a:r>
              <a:rPr lang="zh-CN" altLang="en-US" sz="1600" b="1" dirty="0">
                <a:solidFill>
                  <a:schemeClr val="accent1"/>
                </a:solidFill>
              </a:rPr>
              <a:t>行业前景</a:t>
            </a:r>
          </a:p>
        </p:txBody>
      </p:sp>
    </p:spTree>
    <p:extLst>
      <p:ext uri="{BB962C8B-B14F-4D97-AF65-F5344CB8AC3E}">
        <p14:creationId xmlns:p14="http://schemas.microsoft.com/office/powerpoint/2010/main" val="38576693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0">
        <p15:prstTrans prst="crush"/>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par>
                          <p:cTn id="10" fill="hold">
                            <p:stCondLst>
                              <p:cond delay="500"/>
                            </p:stCondLst>
                            <p:childTnLst>
                              <p:par>
                                <p:cTn id="11" presetID="22" presetClass="entr" presetSubtype="2" fill="hold" grpId="0"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right)">
                                      <p:cBhvr>
                                        <p:cTn id="13" dur="500"/>
                                        <p:tgtEl>
                                          <p:spTgt spid="17"/>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500"/>
                                        <p:tgtEl>
                                          <p:spTgt spid="21"/>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P spid="2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任意多边形: 形状 25"/>
          <p:cNvSpPr/>
          <p:nvPr/>
        </p:nvSpPr>
        <p:spPr>
          <a:xfrm>
            <a:off x="-34606" y="3062514"/>
            <a:ext cx="12226606" cy="1758271"/>
          </a:xfrm>
          <a:custGeom>
            <a:avLst/>
            <a:gdLst>
              <a:gd name="connsiteX0" fmla="*/ 20092 w 12226606"/>
              <a:gd name="connsiteY0" fmla="*/ 740229 h 1758271"/>
              <a:gd name="connsiteX1" fmla="*/ 194263 w 12226606"/>
              <a:gd name="connsiteY1" fmla="*/ 812800 h 1758271"/>
              <a:gd name="connsiteX2" fmla="*/ 2197235 w 12226606"/>
              <a:gd name="connsiteY2" fmla="*/ 1741715 h 1758271"/>
              <a:gd name="connsiteX3" fmla="*/ 4243749 w 12226606"/>
              <a:gd name="connsiteY3" fmla="*/ 406400 h 1758271"/>
              <a:gd name="connsiteX4" fmla="*/ 6145120 w 12226606"/>
              <a:gd name="connsiteY4" fmla="*/ 1756229 h 1758271"/>
              <a:gd name="connsiteX5" fmla="*/ 8467406 w 12226606"/>
              <a:gd name="connsiteY5" fmla="*/ 29029 h 1758271"/>
              <a:gd name="connsiteX6" fmla="*/ 10122035 w 12226606"/>
              <a:gd name="connsiteY6" fmla="*/ 1567543 h 1758271"/>
              <a:gd name="connsiteX7" fmla="*/ 12226606 w 12226606"/>
              <a:gd name="connsiteY7" fmla="*/ 0 h 1758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26606" h="1758271">
                <a:moveTo>
                  <a:pt x="20092" y="740229"/>
                </a:moveTo>
                <a:cubicBezTo>
                  <a:pt x="-74251" y="693057"/>
                  <a:pt x="194263" y="812800"/>
                  <a:pt x="194263" y="812800"/>
                </a:cubicBezTo>
                <a:cubicBezTo>
                  <a:pt x="557120" y="979714"/>
                  <a:pt x="1522321" y="1809448"/>
                  <a:pt x="2197235" y="1741715"/>
                </a:cubicBezTo>
                <a:cubicBezTo>
                  <a:pt x="2872149" y="1673982"/>
                  <a:pt x="3585768" y="403981"/>
                  <a:pt x="4243749" y="406400"/>
                </a:cubicBezTo>
                <a:cubicBezTo>
                  <a:pt x="4901730" y="408819"/>
                  <a:pt x="5441177" y="1819124"/>
                  <a:pt x="6145120" y="1756229"/>
                </a:cubicBezTo>
                <a:cubicBezTo>
                  <a:pt x="6849063" y="1693334"/>
                  <a:pt x="7804587" y="60477"/>
                  <a:pt x="8467406" y="29029"/>
                </a:cubicBezTo>
                <a:cubicBezTo>
                  <a:pt x="9130225" y="-2419"/>
                  <a:pt x="9495502" y="1572381"/>
                  <a:pt x="10122035" y="1567543"/>
                </a:cubicBezTo>
                <a:cubicBezTo>
                  <a:pt x="10748568" y="1562705"/>
                  <a:pt x="11487587" y="781352"/>
                  <a:pt x="12226606" y="0"/>
                </a:cubicBezTo>
              </a:path>
            </a:pathLst>
          </a:custGeom>
          <a:noFill/>
          <a:ln w="19050">
            <a:solidFill>
              <a:schemeClr val="bg1">
                <a:lumMod val="6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Freeform: Shape 2"/>
          <p:cNvSpPr>
            <a:spLocks/>
          </p:cNvSpPr>
          <p:nvPr/>
        </p:nvSpPr>
        <p:spPr bwMode="auto">
          <a:xfrm>
            <a:off x="1658814" y="4090016"/>
            <a:ext cx="867895" cy="861976"/>
          </a:xfrm>
          <a:prstGeom prst="ellipse">
            <a:avLst/>
          </a:prstGeom>
          <a:solidFill>
            <a:schemeClr val="bg1"/>
          </a:solidFill>
          <a:ln>
            <a:noFill/>
          </a:ln>
          <a:effectLst/>
          <a:extLst/>
        </p:spPr>
        <p:txBody>
          <a:bodyPr anchor="ctr"/>
          <a:lstStyle/>
          <a:p>
            <a:pPr algn="ctr"/>
            <a:endParaRPr/>
          </a:p>
        </p:txBody>
      </p:sp>
      <p:sp>
        <p:nvSpPr>
          <p:cNvPr id="28" name="Freeform: Shape 5"/>
          <p:cNvSpPr>
            <a:spLocks/>
          </p:cNvSpPr>
          <p:nvPr/>
        </p:nvSpPr>
        <p:spPr bwMode="auto">
          <a:xfrm>
            <a:off x="3701261" y="3177790"/>
            <a:ext cx="867895" cy="861976"/>
          </a:xfrm>
          <a:prstGeom prst="ellipse">
            <a:avLst/>
          </a:prstGeom>
          <a:solidFill>
            <a:schemeClr val="bg1"/>
          </a:solidFill>
          <a:ln>
            <a:noFill/>
          </a:ln>
          <a:effectLst/>
          <a:extLst/>
        </p:spPr>
        <p:txBody>
          <a:bodyPr anchor="ctr"/>
          <a:lstStyle/>
          <a:p>
            <a:pPr algn="ctr"/>
            <a:endParaRPr/>
          </a:p>
        </p:txBody>
      </p:sp>
      <p:sp>
        <p:nvSpPr>
          <p:cNvPr id="30" name="Freeform: Shape 14"/>
          <p:cNvSpPr>
            <a:spLocks/>
          </p:cNvSpPr>
          <p:nvPr/>
        </p:nvSpPr>
        <p:spPr bwMode="auto">
          <a:xfrm>
            <a:off x="9718475" y="4039565"/>
            <a:ext cx="867896" cy="863950"/>
          </a:xfrm>
          <a:prstGeom prst="ellipse">
            <a:avLst/>
          </a:prstGeom>
          <a:solidFill>
            <a:schemeClr val="bg1"/>
          </a:solidFill>
          <a:ln>
            <a:noFill/>
          </a:ln>
          <a:effectLst/>
          <a:extLst/>
        </p:spPr>
        <p:txBody>
          <a:bodyPr anchor="ctr"/>
          <a:lstStyle/>
          <a:p>
            <a:pPr algn="ctr"/>
            <a:endParaRPr/>
          </a:p>
        </p:txBody>
      </p:sp>
      <p:sp>
        <p:nvSpPr>
          <p:cNvPr id="31" name="Freeform: Shape 8"/>
          <p:cNvSpPr>
            <a:spLocks/>
          </p:cNvSpPr>
          <p:nvPr/>
        </p:nvSpPr>
        <p:spPr bwMode="auto">
          <a:xfrm>
            <a:off x="5770739" y="4236918"/>
            <a:ext cx="867896" cy="860499"/>
          </a:xfrm>
          <a:prstGeom prst="ellipse">
            <a:avLst/>
          </a:prstGeom>
          <a:solidFill>
            <a:schemeClr val="bg1"/>
          </a:solidFill>
          <a:ln>
            <a:noFill/>
          </a:ln>
          <a:effectLst/>
          <a:extLst/>
        </p:spPr>
        <p:txBody>
          <a:bodyPr anchor="ctr"/>
          <a:lstStyle/>
          <a:p>
            <a:pPr algn="ctr"/>
            <a:endParaRPr/>
          </a:p>
        </p:txBody>
      </p:sp>
      <p:sp>
        <p:nvSpPr>
          <p:cNvPr id="21" name="Freeform: Shape 2"/>
          <p:cNvSpPr>
            <a:spLocks/>
          </p:cNvSpPr>
          <p:nvPr/>
        </p:nvSpPr>
        <p:spPr bwMode="auto">
          <a:xfrm>
            <a:off x="1658814" y="4090016"/>
            <a:ext cx="867895" cy="861976"/>
          </a:xfrm>
          <a:custGeom>
            <a:avLst/>
            <a:gdLst>
              <a:gd name="T0" fmla="+- 0 10800 961"/>
              <a:gd name="T1" fmla="*/ T0 w 19679"/>
              <a:gd name="T2" fmla="*/ 10800 h 21600"/>
              <a:gd name="T3" fmla="+- 0 10800 961"/>
              <a:gd name="T4" fmla="*/ T3 w 19679"/>
              <a:gd name="T5" fmla="*/ 10800 h 21600"/>
              <a:gd name="T6" fmla="+- 0 10800 961"/>
              <a:gd name="T7" fmla="*/ T6 w 19679"/>
              <a:gd name="T8" fmla="*/ 10800 h 21600"/>
              <a:gd name="T9" fmla="+- 0 10800 961"/>
              <a:gd name="T10" fmla="*/ T9 w 19679"/>
              <a:gd name="T11" fmla="*/ 10800 h 21600"/>
            </a:gdLst>
            <a:ahLst/>
            <a:cxnLst>
              <a:cxn ang="0">
                <a:pos x="T1" y="T2"/>
              </a:cxn>
              <a:cxn ang="0">
                <a:pos x="T4" y="T5"/>
              </a:cxn>
              <a:cxn ang="0">
                <a:pos x="T7" y="T8"/>
              </a:cxn>
              <a:cxn ang="0">
                <a:pos x="T10" y="T11"/>
              </a:cxn>
            </a:cxnLst>
            <a:rect l="0" t="0" r="r" b="b"/>
            <a:pathLst>
              <a:path w="19679" h="21600">
                <a:moveTo>
                  <a:pt x="9838" y="0"/>
                </a:moveTo>
                <a:cubicBezTo>
                  <a:pt x="7321" y="0"/>
                  <a:pt x="4802" y="1061"/>
                  <a:pt x="2881" y="3185"/>
                </a:cubicBezTo>
                <a:cubicBezTo>
                  <a:pt x="-961" y="7433"/>
                  <a:pt x="-961" y="14319"/>
                  <a:pt x="2881" y="18566"/>
                </a:cubicBezTo>
                <a:cubicBezTo>
                  <a:pt x="4162" y="19983"/>
                  <a:pt x="5714" y="20915"/>
                  <a:pt x="7349" y="21387"/>
                </a:cubicBezTo>
                <a:cubicBezTo>
                  <a:pt x="7502" y="20105"/>
                  <a:pt x="7606" y="18839"/>
                  <a:pt x="7040" y="17627"/>
                </a:cubicBezTo>
                <a:cubicBezTo>
                  <a:pt x="6734" y="16971"/>
                  <a:pt x="6508" y="15994"/>
                  <a:pt x="6456" y="15252"/>
                </a:cubicBezTo>
                <a:cubicBezTo>
                  <a:pt x="6401" y="14476"/>
                  <a:pt x="6337" y="13689"/>
                  <a:pt x="6443" y="12919"/>
                </a:cubicBezTo>
                <a:cubicBezTo>
                  <a:pt x="6519" y="12364"/>
                  <a:pt x="6597" y="11933"/>
                  <a:pt x="7092" y="11661"/>
                </a:cubicBezTo>
                <a:cubicBezTo>
                  <a:pt x="7371" y="11509"/>
                  <a:pt x="7879" y="11601"/>
                  <a:pt x="7981" y="11271"/>
                </a:cubicBezTo>
                <a:cubicBezTo>
                  <a:pt x="8218" y="10496"/>
                  <a:pt x="8931" y="10470"/>
                  <a:pt x="9550" y="10696"/>
                </a:cubicBezTo>
                <a:cubicBezTo>
                  <a:pt x="9537" y="9892"/>
                  <a:pt x="10640" y="9462"/>
                  <a:pt x="11187" y="9814"/>
                </a:cubicBezTo>
                <a:cubicBezTo>
                  <a:pt x="11217" y="8792"/>
                  <a:pt x="11241" y="7794"/>
                  <a:pt x="11299" y="6770"/>
                </a:cubicBezTo>
                <a:cubicBezTo>
                  <a:pt x="11331" y="6199"/>
                  <a:pt x="11040" y="4873"/>
                  <a:pt x="11691" y="4630"/>
                </a:cubicBezTo>
                <a:cubicBezTo>
                  <a:pt x="12334" y="4389"/>
                  <a:pt x="12636" y="5057"/>
                  <a:pt x="12665" y="5661"/>
                </a:cubicBezTo>
                <a:cubicBezTo>
                  <a:pt x="12687" y="6109"/>
                  <a:pt x="12630" y="6559"/>
                  <a:pt x="12621" y="7008"/>
                </a:cubicBezTo>
                <a:cubicBezTo>
                  <a:pt x="12615" y="7348"/>
                  <a:pt x="12656" y="7708"/>
                  <a:pt x="12632" y="8051"/>
                </a:cubicBezTo>
                <a:cubicBezTo>
                  <a:pt x="12567" y="8966"/>
                  <a:pt x="12574" y="9833"/>
                  <a:pt x="12541" y="10751"/>
                </a:cubicBezTo>
                <a:cubicBezTo>
                  <a:pt x="12523" y="11234"/>
                  <a:pt x="12603" y="11706"/>
                  <a:pt x="12603" y="12187"/>
                </a:cubicBezTo>
                <a:cubicBezTo>
                  <a:pt x="12603" y="12720"/>
                  <a:pt x="12787" y="12862"/>
                  <a:pt x="13052" y="13278"/>
                </a:cubicBezTo>
                <a:cubicBezTo>
                  <a:pt x="13598" y="14135"/>
                  <a:pt x="13067" y="14687"/>
                  <a:pt x="12834" y="15484"/>
                </a:cubicBezTo>
                <a:cubicBezTo>
                  <a:pt x="12622" y="16211"/>
                  <a:pt x="12162" y="16649"/>
                  <a:pt x="11725" y="17205"/>
                </a:cubicBezTo>
                <a:cubicBezTo>
                  <a:pt x="11085" y="18018"/>
                  <a:pt x="11420" y="19826"/>
                  <a:pt x="11447" y="20807"/>
                </a:cubicBezTo>
                <a:cubicBezTo>
                  <a:pt x="11454" y="21060"/>
                  <a:pt x="11442" y="21335"/>
                  <a:pt x="11436" y="21600"/>
                </a:cubicBezTo>
                <a:cubicBezTo>
                  <a:pt x="13398" y="21244"/>
                  <a:pt x="15284" y="20239"/>
                  <a:pt x="16796" y="18566"/>
                </a:cubicBezTo>
                <a:cubicBezTo>
                  <a:pt x="20638" y="14319"/>
                  <a:pt x="20638" y="7433"/>
                  <a:pt x="16796" y="3185"/>
                </a:cubicBezTo>
                <a:cubicBezTo>
                  <a:pt x="14875" y="1061"/>
                  <a:pt x="12356" y="0"/>
                  <a:pt x="9838" y="0"/>
                </a:cubicBezTo>
                <a:close/>
              </a:path>
            </a:pathLst>
          </a:custGeom>
          <a:solidFill>
            <a:schemeClr val="accent1"/>
          </a:solidFill>
          <a:ln>
            <a:noFill/>
          </a:ln>
          <a:effectLst/>
          <a:extLst/>
        </p:spPr>
        <p:txBody>
          <a:bodyPr anchor="ctr"/>
          <a:lstStyle/>
          <a:p>
            <a:pPr algn="ctr"/>
            <a:endParaRPr/>
          </a:p>
        </p:txBody>
      </p:sp>
      <p:sp>
        <p:nvSpPr>
          <p:cNvPr id="22" name="Freeform: Shape 5"/>
          <p:cNvSpPr>
            <a:spLocks/>
          </p:cNvSpPr>
          <p:nvPr/>
        </p:nvSpPr>
        <p:spPr bwMode="auto">
          <a:xfrm>
            <a:off x="3701261" y="3177790"/>
            <a:ext cx="867895" cy="861976"/>
          </a:xfrm>
          <a:custGeom>
            <a:avLst/>
            <a:gdLst>
              <a:gd name="T0" fmla="+- 0 10800 961"/>
              <a:gd name="T1" fmla="*/ T0 w 19679"/>
              <a:gd name="T2" fmla="*/ 10800 h 21600"/>
              <a:gd name="T3" fmla="+- 0 10800 961"/>
              <a:gd name="T4" fmla="*/ T3 w 19679"/>
              <a:gd name="T5" fmla="*/ 10800 h 21600"/>
              <a:gd name="T6" fmla="+- 0 10800 961"/>
              <a:gd name="T7" fmla="*/ T6 w 19679"/>
              <a:gd name="T8" fmla="*/ 10800 h 21600"/>
              <a:gd name="T9" fmla="+- 0 10800 961"/>
              <a:gd name="T10" fmla="*/ T9 w 19679"/>
              <a:gd name="T11" fmla="*/ 10800 h 21600"/>
            </a:gdLst>
            <a:ahLst/>
            <a:cxnLst>
              <a:cxn ang="0">
                <a:pos x="T1" y="T2"/>
              </a:cxn>
              <a:cxn ang="0">
                <a:pos x="T4" y="T5"/>
              </a:cxn>
              <a:cxn ang="0">
                <a:pos x="T7" y="T8"/>
              </a:cxn>
              <a:cxn ang="0">
                <a:pos x="T10" y="T11"/>
              </a:cxn>
            </a:cxnLst>
            <a:rect l="0" t="0" r="r" b="b"/>
            <a:pathLst>
              <a:path w="19679" h="21600">
                <a:moveTo>
                  <a:pt x="9840" y="0"/>
                </a:moveTo>
                <a:cubicBezTo>
                  <a:pt x="7322" y="0"/>
                  <a:pt x="4802" y="1061"/>
                  <a:pt x="2881" y="3185"/>
                </a:cubicBezTo>
                <a:cubicBezTo>
                  <a:pt x="-961" y="7432"/>
                  <a:pt x="-961" y="14317"/>
                  <a:pt x="2881" y="18564"/>
                </a:cubicBezTo>
                <a:cubicBezTo>
                  <a:pt x="4403" y="20245"/>
                  <a:pt x="6299" y="21250"/>
                  <a:pt x="8273" y="21599"/>
                </a:cubicBezTo>
                <a:cubicBezTo>
                  <a:pt x="8280" y="21196"/>
                  <a:pt x="8288" y="20786"/>
                  <a:pt x="8291" y="20399"/>
                </a:cubicBezTo>
                <a:cubicBezTo>
                  <a:pt x="8298" y="19449"/>
                  <a:pt x="7895" y="18952"/>
                  <a:pt x="7454" y="18205"/>
                </a:cubicBezTo>
                <a:cubicBezTo>
                  <a:pt x="7100" y="17604"/>
                  <a:pt x="7030" y="16970"/>
                  <a:pt x="6909" y="16284"/>
                </a:cubicBezTo>
                <a:cubicBezTo>
                  <a:pt x="6776" y="15533"/>
                  <a:pt x="6599" y="14888"/>
                  <a:pt x="6753" y="14112"/>
                </a:cubicBezTo>
                <a:cubicBezTo>
                  <a:pt x="6887" y="13434"/>
                  <a:pt x="7281" y="13322"/>
                  <a:pt x="7787" y="13110"/>
                </a:cubicBezTo>
                <a:cubicBezTo>
                  <a:pt x="7554" y="12673"/>
                  <a:pt x="7406" y="12140"/>
                  <a:pt x="7790" y="11734"/>
                </a:cubicBezTo>
                <a:cubicBezTo>
                  <a:pt x="8060" y="11449"/>
                  <a:pt x="8680" y="11481"/>
                  <a:pt x="8951" y="11734"/>
                </a:cubicBezTo>
                <a:cubicBezTo>
                  <a:pt x="8952" y="10799"/>
                  <a:pt x="8650" y="9866"/>
                  <a:pt x="8398" y="8977"/>
                </a:cubicBezTo>
                <a:cubicBezTo>
                  <a:pt x="8241" y="8425"/>
                  <a:pt x="8213" y="7832"/>
                  <a:pt x="8068" y="7277"/>
                </a:cubicBezTo>
                <a:cubicBezTo>
                  <a:pt x="7963" y="6878"/>
                  <a:pt x="7786" y="6442"/>
                  <a:pt x="7764" y="6025"/>
                </a:cubicBezTo>
                <a:cubicBezTo>
                  <a:pt x="7707" y="4971"/>
                  <a:pt x="8821" y="5095"/>
                  <a:pt x="9034" y="6016"/>
                </a:cubicBezTo>
                <a:cubicBezTo>
                  <a:pt x="9248" y="6940"/>
                  <a:pt x="9675" y="8095"/>
                  <a:pt x="9790" y="9038"/>
                </a:cubicBezTo>
                <a:cubicBezTo>
                  <a:pt x="9832" y="9377"/>
                  <a:pt x="10225" y="11269"/>
                  <a:pt x="10518" y="11269"/>
                </a:cubicBezTo>
                <a:cubicBezTo>
                  <a:pt x="11000" y="11269"/>
                  <a:pt x="11177" y="9653"/>
                  <a:pt x="11285" y="9325"/>
                </a:cubicBezTo>
                <a:cubicBezTo>
                  <a:pt x="11460" y="8791"/>
                  <a:pt x="11555" y="8186"/>
                  <a:pt x="11596" y="7616"/>
                </a:cubicBezTo>
                <a:cubicBezTo>
                  <a:pt x="11626" y="7204"/>
                  <a:pt x="11663" y="6834"/>
                  <a:pt x="11804" y="6450"/>
                </a:cubicBezTo>
                <a:cubicBezTo>
                  <a:pt x="12132" y="5554"/>
                  <a:pt x="12881" y="5794"/>
                  <a:pt x="12976" y="6728"/>
                </a:cubicBezTo>
                <a:cubicBezTo>
                  <a:pt x="13032" y="7273"/>
                  <a:pt x="12812" y="7796"/>
                  <a:pt x="12776" y="8337"/>
                </a:cubicBezTo>
                <a:cubicBezTo>
                  <a:pt x="12740" y="8882"/>
                  <a:pt x="12629" y="9500"/>
                  <a:pt x="12459" y="10026"/>
                </a:cubicBezTo>
                <a:cubicBezTo>
                  <a:pt x="12320" y="10457"/>
                  <a:pt x="12422" y="10912"/>
                  <a:pt x="12334" y="11364"/>
                </a:cubicBezTo>
                <a:cubicBezTo>
                  <a:pt x="12243" y="11837"/>
                  <a:pt x="12155" y="12146"/>
                  <a:pt x="12267" y="12628"/>
                </a:cubicBezTo>
                <a:cubicBezTo>
                  <a:pt x="12513" y="13688"/>
                  <a:pt x="12427" y="14900"/>
                  <a:pt x="12454" y="15850"/>
                </a:cubicBezTo>
                <a:cubicBezTo>
                  <a:pt x="12478" y="16701"/>
                  <a:pt x="12402" y="17232"/>
                  <a:pt x="12215" y="18058"/>
                </a:cubicBezTo>
                <a:cubicBezTo>
                  <a:pt x="11974" y="19124"/>
                  <a:pt x="12145" y="20145"/>
                  <a:pt x="12111" y="21258"/>
                </a:cubicBezTo>
                <a:cubicBezTo>
                  <a:pt x="12109" y="21322"/>
                  <a:pt x="12110" y="21381"/>
                  <a:pt x="12108" y="21444"/>
                </a:cubicBezTo>
                <a:cubicBezTo>
                  <a:pt x="13826" y="20996"/>
                  <a:pt x="15456" y="20044"/>
                  <a:pt x="16796" y="18564"/>
                </a:cubicBezTo>
                <a:cubicBezTo>
                  <a:pt x="20638" y="14317"/>
                  <a:pt x="20639" y="7432"/>
                  <a:pt x="16796" y="3185"/>
                </a:cubicBezTo>
                <a:cubicBezTo>
                  <a:pt x="14875" y="1061"/>
                  <a:pt x="12358" y="0"/>
                  <a:pt x="9840" y="0"/>
                </a:cubicBezTo>
                <a:close/>
              </a:path>
            </a:pathLst>
          </a:custGeom>
          <a:solidFill>
            <a:schemeClr val="accent2"/>
          </a:solidFill>
          <a:ln>
            <a:noFill/>
          </a:ln>
          <a:effectLst/>
          <a:extLst/>
        </p:spPr>
        <p:txBody>
          <a:bodyPr anchor="ctr"/>
          <a:lstStyle/>
          <a:p>
            <a:pPr algn="ctr"/>
            <a:endParaRPr/>
          </a:p>
        </p:txBody>
      </p:sp>
      <p:sp>
        <p:nvSpPr>
          <p:cNvPr id="25" name="Freeform: Shape 14"/>
          <p:cNvSpPr>
            <a:spLocks/>
          </p:cNvSpPr>
          <p:nvPr/>
        </p:nvSpPr>
        <p:spPr bwMode="auto">
          <a:xfrm>
            <a:off x="9718475" y="4039565"/>
            <a:ext cx="867896" cy="863950"/>
          </a:xfrm>
          <a:custGeom>
            <a:avLst/>
            <a:gdLst>
              <a:gd name="T0" fmla="+- 0 10800 961"/>
              <a:gd name="T1" fmla="*/ T0 w 19679"/>
              <a:gd name="T2" fmla="*/ 10800 h 21600"/>
              <a:gd name="T3" fmla="+- 0 10800 961"/>
              <a:gd name="T4" fmla="*/ T3 w 19679"/>
              <a:gd name="T5" fmla="*/ 10800 h 21600"/>
              <a:gd name="T6" fmla="+- 0 10800 961"/>
              <a:gd name="T7" fmla="*/ T6 w 19679"/>
              <a:gd name="T8" fmla="*/ 10800 h 21600"/>
              <a:gd name="T9" fmla="+- 0 10800 961"/>
              <a:gd name="T10" fmla="*/ T9 w 19679"/>
              <a:gd name="T11" fmla="*/ 10800 h 21600"/>
            </a:gdLst>
            <a:ahLst/>
            <a:cxnLst>
              <a:cxn ang="0">
                <a:pos x="T1" y="T2"/>
              </a:cxn>
              <a:cxn ang="0">
                <a:pos x="T4" y="T5"/>
              </a:cxn>
              <a:cxn ang="0">
                <a:pos x="T7" y="T8"/>
              </a:cxn>
              <a:cxn ang="0">
                <a:pos x="T10" y="T11"/>
              </a:cxn>
            </a:cxnLst>
            <a:rect l="0" t="0" r="r" b="b"/>
            <a:pathLst>
              <a:path w="19679" h="21600">
                <a:moveTo>
                  <a:pt x="9839" y="0"/>
                </a:moveTo>
                <a:cubicBezTo>
                  <a:pt x="7321" y="0"/>
                  <a:pt x="4802" y="1058"/>
                  <a:pt x="2881" y="3176"/>
                </a:cubicBezTo>
                <a:cubicBezTo>
                  <a:pt x="-961" y="7412"/>
                  <a:pt x="-961" y="14279"/>
                  <a:pt x="2881" y="18515"/>
                </a:cubicBezTo>
                <a:cubicBezTo>
                  <a:pt x="4148" y="19912"/>
                  <a:pt x="5679" y="20838"/>
                  <a:pt x="7295" y="21313"/>
                </a:cubicBezTo>
                <a:cubicBezTo>
                  <a:pt x="7306" y="21185"/>
                  <a:pt x="7325" y="21050"/>
                  <a:pt x="7334" y="20924"/>
                </a:cubicBezTo>
                <a:cubicBezTo>
                  <a:pt x="7433" y="19560"/>
                  <a:pt x="6825" y="18431"/>
                  <a:pt x="6445" y="17197"/>
                </a:cubicBezTo>
                <a:cubicBezTo>
                  <a:pt x="5874" y="15777"/>
                  <a:pt x="5675" y="14138"/>
                  <a:pt x="5687" y="12597"/>
                </a:cubicBezTo>
                <a:cubicBezTo>
                  <a:pt x="5692" y="11883"/>
                  <a:pt x="5275" y="11146"/>
                  <a:pt x="5102" y="10474"/>
                </a:cubicBezTo>
                <a:cubicBezTo>
                  <a:pt x="4891" y="10084"/>
                  <a:pt x="4845" y="9244"/>
                  <a:pt x="4785" y="8802"/>
                </a:cubicBezTo>
                <a:cubicBezTo>
                  <a:pt x="4670" y="7958"/>
                  <a:pt x="5327" y="7746"/>
                  <a:pt x="5684" y="8426"/>
                </a:cubicBezTo>
                <a:cubicBezTo>
                  <a:pt x="6037" y="9100"/>
                  <a:pt x="6096" y="9902"/>
                  <a:pt x="6409" y="10595"/>
                </a:cubicBezTo>
                <a:cubicBezTo>
                  <a:pt x="6559" y="10926"/>
                  <a:pt x="6656" y="11804"/>
                  <a:pt x="7058" y="11709"/>
                </a:cubicBezTo>
                <a:cubicBezTo>
                  <a:pt x="7366" y="11676"/>
                  <a:pt x="7023" y="10959"/>
                  <a:pt x="7014" y="10764"/>
                </a:cubicBezTo>
                <a:cubicBezTo>
                  <a:pt x="6994" y="10326"/>
                  <a:pt x="6870" y="9942"/>
                  <a:pt x="6890" y="9489"/>
                </a:cubicBezTo>
                <a:cubicBezTo>
                  <a:pt x="6902" y="9215"/>
                  <a:pt x="6900" y="8945"/>
                  <a:pt x="6864" y="8673"/>
                </a:cubicBezTo>
                <a:cubicBezTo>
                  <a:pt x="6676" y="8156"/>
                  <a:pt x="6772" y="7446"/>
                  <a:pt x="6700" y="6897"/>
                </a:cubicBezTo>
                <a:cubicBezTo>
                  <a:pt x="6653" y="6538"/>
                  <a:pt x="6630" y="6138"/>
                  <a:pt x="6757" y="5794"/>
                </a:cubicBezTo>
                <a:cubicBezTo>
                  <a:pt x="6870" y="5490"/>
                  <a:pt x="7223" y="5183"/>
                  <a:pt x="7539" y="5321"/>
                </a:cubicBezTo>
                <a:cubicBezTo>
                  <a:pt x="8013" y="5529"/>
                  <a:pt x="7872" y="6038"/>
                  <a:pt x="7885" y="6470"/>
                </a:cubicBezTo>
                <a:cubicBezTo>
                  <a:pt x="7898" y="6905"/>
                  <a:pt x="7949" y="7242"/>
                  <a:pt x="8022" y="7662"/>
                </a:cubicBezTo>
                <a:cubicBezTo>
                  <a:pt x="8083" y="8010"/>
                  <a:pt x="8257" y="8637"/>
                  <a:pt x="8194" y="8988"/>
                </a:cubicBezTo>
                <a:cubicBezTo>
                  <a:pt x="8243" y="9288"/>
                  <a:pt x="8365" y="11410"/>
                  <a:pt x="8773" y="10830"/>
                </a:cubicBezTo>
                <a:cubicBezTo>
                  <a:pt x="8897" y="10144"/>
                  <a:pt x="8726" y="8719"/>
                  <a:pt x="8695" y="7590"/>
                </a:cubicBezTo>
                <a:cubicBezTo>
                  <a:pt x="8671" y="6723"/>
                  <a:pt x="8388" y="5506"/>
                  <a:pt x="8914" y="4771"/>
                </a:cubicBezTo>
                <a:cubicBezTo>
                  <a:pt x="9231" y="4327"/>
                  <a:pt x="9761" y="4710"/>
                  <a:pt x="9880" y="5127"/>
                </a:cubicBezTo>
                <a:cubicBezTo>
                  <a:pt x="9987" y="5503"/>
                  <a:pt x="9933" y="5938"/>
                  <a:pt x="9927" y="6327"/>
                </a:cubicBezTo>
                <a:cubicBezTo>
                  <a:pt x="9911" y="7281"/>
                  <a:pt x="10254" y="8239"/>
                  <a:pt x="10117" y="9188"/>
                </a:cubicBezTo>
                <a:cubicBezTo>
                  <a:pt x="10072" y="9496"/>
                  <a:pt x="10223" y="11643"/>
                  <a:pt x="10821" y="10735"/>
                </a:cubicBezTo>
                <a:cubicBezTo>
                  <a:pt x="11048" y="10390"/>
                  <a:pt x="11044" y="9818"/>
                  <a:pt x="11177" y="9417"/>
                </a:cubicBezTo>
                <a:cubicBezTo>
                  <a:pt x="11348" y="8899"/>
                  <a:pt x="11477" y="8376"/>
                  <a:pt x="11686" y="7874"/>
                </a:cubicBezTo>
                <a:cubicBezTo>
                  <a:pt x="11930" y="7285"/>
                  <a:pt x="12234" y="5353"/>
                  <a:pt x="13177" y="5757"/>
                </a:cubicBezTo>
                <a:cubicBezTo>
                  <a:pt x="13823" y="6033"/>
                  <a:pt x="13102" y="7797"/>
                  <a:pt x="13011" y="8292"/>
                </a:cubicBezTo>
                <a:cubicBezTo>
                  <a:pt x="12788" y="9497"/>
                  <a:pt x="12376" y="10680"/>
                  <a:pt x="12182" y="11884"/>
                </a:cubicBezTo>
                <a:cubicBezTo>
                  <a:pt x="12110" y="12329"/>
                  <a:pt x="12410" y="12760"/>
                  <a:pt x="12257" y="13210"/>
                </a:cubicBezTo>
                <a:cubicBezTo>
                  <a:pt x="12171" y="13463"/>
                  <a:pt x="12396" y="14159"/>
                  <a:pt x="12645" y="14273"/>
                </a:cubicBezTo>
                <a:cubicBezTo>
                  <a:pt x="13755" y="14781"/>
                  <a:pt x="14069" y="13871"/>
                  <a:pt x="14957" y="13382"/>
                </a:cubicBezTo>
                <a:cubicBezTo>
                  <a:pt x="15330" y="13176"/>
                  <a:pt x="16717" y="12212"/>
                  <a:pt x="16911" y="13173"/>
                </a:cubicBezTo>
                <a:cubicBezTo>
                  <a:pt x="17046" y="13840"/>
                  <a:pt x="16325" y="14235"/>
                  <a:pt x="15918" y="14562"/>
                </a:cubicBezTo>
                <a:cubicBezTo>
                  <a:pt x="15429" y="14955"/>
                  <a:pt x="15007" y="15315"/>
                  <a:pt x="14658" y="15854"/>
                </a:cubicBezTo>
                <a:cubicBezTo>
                  <a:pt x="13893" y="17034"/>
                  <a:pt x="12512" y="18156"/>
                  <a:pt x="11317" y="18987"/>
                </a:cubicBezTo>
                <a:cubicBezTo>
                  <a:pt x="10833" y="19324"/>
                  <a:pt x="11018" y="20913"/>
                  <a:pt x="11047" y="21599"/>
                </a:cubicBezTo>
                <a:cubicBezTo>
                  <a:pt x="13148" y="21314"/>
                  <a:pt x="15184" y="20293"/>
                  <a:pt x="16796" y="18515"/>
                </a:cubicBezTo>
                <a:cubicBezTo>
                  <a:pt x="20639" y="14279"/>
                  <a:pt x="20638" y="7412"/>
                  <a:pt x="16796" y="3176"/>
                </a:cubicBezTo>
                <a:cubicBezTo>
                  <a:pt x="14875" y="1058"/>
                  <a:pt x="12356" y="0"/>
                  <a:pt x="9839" y="0"/>
                </a:cubicBezTo>
                <a:close/>
              </a:path>
            </a:pathLst>
          </a:custGeom>
          <a:solidFill>
            <a:schemeClr val="accent5"/>
          </a:solidFill>
          <a:ln>
            <a:noFill/>
          </a:ln>
          <a:effectLst/>
          <a:extLst/>
        </p:spPr>
        <p:txBody>
          <a:bodyPr anchor="ctr"/>
          <a:lstStyle/>
          <a:p>
            <a:pPr algn="ctr"/>
            <a:endParaRPr/>
          </a:p>
        </p:txBody>
      </p:sp>
      <p:sp>
        <p:nvSpPr>
          <p:cNvPr id="23" name="Freeform: Shape 8"/>
          <p:cNvSpPr>
            <a:spLocks/>
          </p:cNvSpPr>
          <p:nvPr/>
        </p:nvSpPr>
        <p:spPr bwMode="auto">
          <a:xfrm>
            <a:off x="5770739" y="4236918"/>
            <a:ext cx="867896" cy="860499"/>
          </a:xfrm>
          <a:custGeom>
            <a:avLst/>
            <a:gdLst>
              <a:gd name="T0" fmla="+- 0 10800 961"/>
              <a:gd name="T1" fmla="*/ T0 w 19679"/>
              <a:gd name="T2" fmla="*/ 10800 h 21600"/>
              <a:gd name="T3" fmla="+- 0 10800 961"/>
              <a:gd name="T4" fmla="*/ T3 w 19679"/>
              <a:gd name="T5" fmla="*/ 10800 h 21600"/>
              <a:gd name="T6" fmla="+- 0 10800 961"/>
              <a:gd name="T7" fmla="*/ T6 w 19679"/>
              <a:gd name="T8" fmla="*/ 10800 h 21600"/>
              <a:gd name="T9" fmla="+- 0 10800 961"/>
              <a:gd name="T10" fmla="*/ T9 w 19679"/>
              <a:gd name="T11" fmla="*/ 10800 h 21600"/>
            </a:gdLst>
            <a:ahLst/>
            <a:cxnLst>
              <a:cxn ang="0">
                <a:pos x="T1" y="T2"/>
              </a:cxn>
              <a:cxn ang="0">
                <a:pos x="T4" y="T5"/>
              </a:cxn>
              <a:cxn ang="0">
                <a:pos x="T7" y="T8"/>
              </a:cxn>
              <a:cxn ang="0">
                <a:pos x="T10" y="T11"/>
              </a:cxn>
            </a:cxnLst>
            <a:rect l="0" t="0" r="r" b="b"/>
            <a:pathLst>
              <a:path w="19679" h="21600">
                <a:moveTo>
                  <a:pt x="9840" y="0"/>
                </a:moveTo>
                <a:cubicBezTo>
                  <a:pt x="7322" y="0"/>
                  <a:pt x="4802" y="1063"/>
                  <a:pt x="2881" y="3190"/>
                </a:cubicBezTo>
                <a:cubicBezTo>
                  <a:pt x="-961" y="7445"/>
                  <a:pt x="-961" y="14344"/>
                  <a:pt x="2881" y="18598"/>
                </a:cubicBezTo>
                <a:cubicBezTo>
                  <a:pt x="4337" y="20210"/>
                  <a:pt x="6134" y="21209"/>
                  <a:pt x="8016" y="21600"/>
                </a:cubicBezTo>
                <a:cubicBezTo>
                  <a:pt x="8154" y="20857"/>
                  <a:pt x="8137" y="20064"/>
                  <a:pt x="8049" y="19309"/>
                </a:cubicBezTo>
                <a:cubicBezTo>
                  <a:pt x="7981" y="18720"/>
                  <a:pt x="7552" y="18189"/>
                  <a:pt x="7389" y="17614"/>
                </a:cubicBezTo>
                <a:cubicBezTo>
                  <a:pt x="7066" y="16467"/>
                  <a:pt x="6898" y="15510"/>
                  <a:pt x="6898" y="14297"/>
                </a:cubicBezTo>
                <a:cubicBezTo>
                  <a:pt x="6898" y="13719"/>
                  <a:pt x="6390" y="12905"/>
                  <a:pt x="7171" y="12234"/>
                </a:cubicBezTo>
                <a:cubicBezTo>
                  <a:pt x="7405" y="12033"/>
                  <a:pt x="7717" y="12156"/>
                  <a:pt x="7748" y="11802"/>
                </a:cubicBezTo>
                <a:cubicBezTo>
                  <a:pt x="7766" y="11598"/>
                  <a:pt x="7754" y="11382"/>
                  <a:pt x="7709" y="11184"/>
                </a:cubicBezTo>
                <a:cubicBezTo>
                  <a:pt x="7551" y="10484"/>
                  <a:pt x="7369" y="9823"/>
                  <a:pt x="7288" y="9106"/>
                </a:cubicBezTo>
                <a:cubicBezTo>
                  <a:pt x="7219" y="8496"/>
                  <a:pt x="7152" y="7823"/>
                  <a:pt x="7018" y="7227"/>
                </a:cubicBezTo>
                <a:cubicBezTo>
                  <a:pt x="6929" y="6833"/>
                  <a:pt x="6938" y="5868"/>
                  <a:pt x="7574" y="6099"/>
                </a:cubicBezTo>
                <a:cubicBezTo>
                  <a:pt x="8112" y="6295"/>
                  <a:pt x="8202" y="7091"/>
                  <a:pt x="8237" y="7613"/>
                </a:cubicBezTo>
                <a:cubicBezTo>
                  <a:pt x="8321" y="8873"/>
                  <a:pt x="8637" y="10157"/>
                  <a:pt x="9011" y="11356"/>
                </a:cubicBezTo>
                <a:cubicBezTo>
                  <a:pt x="9365" y="11088"/>
                  <a:pt x="9136" y="10567"/>
                  <a:pt x="9154" y="10200"/>
                </a:cubicBezTo>
                <a:cubicBezTo>
                  <a:pt x="9177" y="9704"/>
                  <a:pt x="9200" y="9216"/>
                  <a:pt x="9232" y="8724"/>
                </a:cubicBezTo>
                <a:cubicBezTo>
                  <a:pt x="9272" y="8096"/>
                  <a:pt x="9103" y="7497"/>
                  <a:pt x="9193" y="6859"/>
                </a:cubicBezTo>
                <a:cubicBezTo>
                  <a:pt x="9254" y="6428"/>
                  <a:pt x="9119" y="5797"/>
                  <a:pt x="9432" y="5449"/>
                </a:cubicBezTo>
                <a:cubicBezTo>
                  <a:pt x="9728" y="5121"/>
                  <a:pt x="10265" y="5332"/>
                  <a:pt x="10372" y="5757"/>
                </a:cubicBezTo>
                <a:cubicBezTo>
                  <a:pt x="10522" y="6349"/>
                  <a:pt x="10388" y="7074"/>
                  <a:pt x="10370" y="7676"/>
                </a:cubicBezTo>
                <a:cubicBezTo>
                  <a:pt x="10349" y="8368"/>
                  <a:pt x="10560" y="9005"/>
                  <a:pt x="10560" y="9696"/>
                </a:cubicBezTo>
                <a:cubicBezTo>
                  <a:pt x="10560" y="10149"/>
                  <a:pt x="10351" y="10721"/>
                  <a:pt x="10609" y="11135"/>
                </a:cubicBezTo>
                <a:cubicBezTo>
                  <a:pt x="11006" y="10952"/>
                  <a:pt x="10975" y="10063"/>
                  <a:pt x="11079" y="9653"/>
                </a:cubicBezTo>
                <a:cubicBezTo>
                  <a:pt x="11169" y="9299"/>
                  <a:pt x="11287" y="9000"/>
                  <a:pt x="11337" y="8629"/>
                </a:cubicBezTo>
                <a:cubicBezTo>
                  <a:pt x="11370" y="8376"/>
                  <a:pt x="11464" y="8074"/>
                  <a:pt x="11464" y="7791"/>
                </a:cubicBezTo>
                <a:cubicBezTo>
                  <a:pt x="11464" y="7264"/>
                  <a:pt x="11488" y="6489"/>
                  <a:pt x="11843" y="6071"/>
                </a:cubicBezTo>
                <a:cubicBezTo>
                  <a:pt x="12136" y="5726"/>
                  <a:pt x="12824" y="5844"/>
                  <a:pt x="12916" y="6347"/>
                </a:cubicBezTo>
                <a:cubicBezTo>
                  <a:pt x="13046" y="7049"/>
                  <a:pt x="12637" y="7834"/>
                  <a:pt x="12597" y="8539"/>
                </a:cubicBezTo>
                <a:cubicBezTo>
                  <a:pt x="12556" y="9246"/>
                  <a:pt x="12525" y="9868"/>
                  <a:pt x="12308" y="10551"/>
                </a:cubicBezTo>
                <a:cubicBezTo>
                  <a:pt x="11919" y="11778"/>
                  <a:pt x="12431" y="13033"/>
                  <a:pt x="12225" y="14280"/>
                </a:cubicBezTo>
                <a:cubicBezTo>
                  <a:pt x="12091" y="15095"/>
                  <a:pt x="12382" y="15825"/>
                  <a:pt x="12256" y="16699"/>
                </a:cubicBezTo>
                <a:cubicBezTo>
                  <a:pt x="12204" y="17063"/>
                  <a:pt x="12041" y="17402"/>
                  <a:pt x="11916" y="17744"/>
                </a:cubicBezTo>
                <a:cubicBezTo>
                  <a:pt x="11833" y="17969"/>
                  <a:pt x="11607" y="18118"/>
                  <a:pt x="11607" y="18363"/>
                </a:cubicBezTo>
                <a:cubicBezTo>
                  <a:pt x="11607" y="19161"/>
                  <a:pt x="11789" y="19938"/>
                  <a:pt x="11781" y="20728"/>
                </a:cubicBezTo>
                <a:cubicBezTo>
                  <a:pt x="11778" y="21016"/>
                  <a:pt x="11753" y="21300"/>
                  <a:pt x="11734" y="21585"/>
                </a:cubicBezTo>
                <a:cubicBezTo>
                  <a:pt x="13589" y="21184"/>
                  <a:pt x="15359" y="20189"/>
                  <a:pt x="16796" y="18598"/>
                </a:cubicBezTo>
                <a:cubicBezTo>
                  <a:pt x="20638" y="14344"/>
                  <a:pt x="20638" y="7445"/>
                  <a:pt x="16796" y="3190"/>
                </a:cubicBezTo>
                <a:cubicBezTo>
                  <a:pt x="14875" y="1063"/>
                  <a:pt x="12358" y="0"/>
                  <a:pt x="9840" y="0"/>
                </a:cubicBezTo>
                <a:close/>
              </a:path>
            </a:pathLst>
          </a:custGeom>
          <a:solidFill>
            <a:schemeClr val="accent3"/>
          </a:solidFill>
          <a:ln>
            <a:noFill/>
          </a:ln>
          <a:effectLst/>
          <a:extLst/>
        </p:spPr>
        <p:txBody>
          <a:bodyPr anchor="ctr"/>
          <a:lstStyle/>
          <a:p>
            <a:pPr algn="ctr"/>
            <a:endParaRPr/>
          </a:p>
        </p:txBody>
      </p:sp>
      <p:grpSp>
        <p:nvGrpSpPr>
          <p:cNvPr id="32" name="组合 31"/>
          <p:cNvGrpSpPr/>
          <p:nvPr/>
        </p:nvGrpSpPr>
        <p:grpSpPr>
          <a:xfrm>
            <a:off x="7760028" y="2706736"/>
            <a:ext cx="867896" cy="861484"/>
            <a:chOff x="7760028" y="2706736"/>
            <a:chExt cx="867896" cy="861484"/>
          </a:xfrm>
        </p:grpSpPr>
        <p:sp>
          <p:nvSpPr>
            <p:cNvPr id="29" name="Freeform: Shape 11"/>
            <p:cNvSpPr>
              <a:spLocks/>
            </p:cNvSpPr>
            <p:nvPr/>
          </p:nvSpPr>
          <p:spPr bwMode="auto">
            <a:xfrm>
              <a:off x="7760028" y="2706736"/>
              <a:ext cx="867896" cy="861484"/>
            </a:xfrm>
            <a:prstGeom prst="ellipse">
              <a:avLst/>
            </a:prstGeom>
            <a:solidFill>
              <a:schemeClr val="bg1"/>
            </a:solidFill>
            <a:ln>
              <a:noFill/>
            </a:ln>
            <a:effectLst/>
            <a:extLst/>
          </p:spPr>
          <p:txBody>
            <a:bodyPr anchor="ctr"/>
            <a:lstStyle/>
            <a:p>
              <a:pPr algn="ctr"/>
              <a:endParaRPr/>
            </a:p>
          </p:txBody>
        </p:sp>
        <p:sp>
          <p:nvSpPr>
            <p:cNvPr id="24" name="Freeform: Shape 11"/>
            <p:cNvSpPr>
              <a:spLocks/>
            </p:cNvSpPr>
            <p:nvPr/>
          </p:nvSpPr>
          <p:spPr bwMode="auto">
            <a:xfrm>
              <a:off x="7760028" y="2706736"/>
              <a:ext cx="867896" cy="861484"/>
            </a:xfrm>
            <a:custGeom>
              <a:avLst/>
              <a:gdLst>
                <a:gd name="T0" fmla="+- 0 10800 961"/>
                <a:gd name="T1" fmla="*/ T0 w 19679"/>
                <a:gd name="T2" fmla="*/ 10800 h 21600"/>
                <a:gd name="T3" fmla="+- 0 10800 961"/>
                <a:gd name="T4" fmla="*/ T3 w 19679"/>
                <a:gd name="T5" fmla="*/ 10800 h 21600"/>
                <a:gd name="T6" fmla="+- 0 10800 961"/>
                <a:gd name="T7" fmla="*/ T6 w 19679"/>
                <a:gd name="T8" fmla="*/ 10800 h 21600"/>
                <a:gd name="T9" fmla="+- 0 10800 961"/>
                <a:gd name="T10" fmla="*/ T9 w 19679"/>
                <a:gd name="T11" fmla="*/ 10800 h 21600"/>
              </a:gdLst>
              <a:ahLst/>
              <a:cxnLst>
                <a:cxn ang="0">
                  <a:pos x="T1" y="T2"/>
                </a:cxn>
                <a:cxn ang="0">
                  <a:pos x="T4" y="T5"/>
                </a:cxn>
                <a:cxn ang="0">
                  <a:pos x="T7" y="T8"/>
                </a:cxn>
                <a:cxn ang="0">
                  <a:pos x="T10" y="T11"/>
                </a:cxn>
              </a:cxnLst>
              <a:rect l="0" t="0" r="r" b="b"/>
              <a:pathLst>
                <a:path w="19679" h="21600">
                  <a:moveTo>
                    <a:pt x="9840" y="0"/>
                  </a:moveTo>
                  <a:cubicBezTo>
                    <a:pt x="7322" y="0"/>
                    <a:pt x="4802" y="1061"/>
                    <a:pt x="2881" y="3186"/>
                  </a:cubicBezTo>
                  <a:cubicBezTo>
                    <a:pt x="-961" y="7434"/>
                    <a:pt x="-961" y="14323"/>
                    <a:pt x="2881" y="18571"/>
                  </a:cubicBezTo>
                  <a:cubicBezTo>
                    <a:pt x="4240" y="20074"/>
                    <a:pt x="5899" y="21033"/>
                    <a:pt x="7644" y="21473"/>
                  </a:cubicBezTo>
                  <a:cubicBezTo>
                    <a:pt x="7648" y="21252"/>
                    <a:pt x="7643" y="21031"/>
                    <a:pt x="7605" y="20818"/>
                  </a:cubicBezTo>
                  <a:cubicBezTo>
                    <a:pt x="7431" y="19848"/>
                    <a:pt x="7313" y="18994"/>
                    <a:pt x="7026" y="18045"/>
                  </a:cubicBezTo>
                  <a:cubicBezTo>
                    <a:pt x="6736" y="17091"/>
                    <a:pt x="6626" y="16134"/>
                    <a:pt x="6475" y="15147"/>
                  </a:cubicBezTo>
                  <a:cubicBezTo>
                    <a:pt x="6317" y="14118"/>
                    <a:pt x="6608" y="13106"/>
                    <a:pt x="6306" y="12092"/>
                  </a:cubicBezTo>
                  <a:cubicBezTo>
                    <a:pt x="6068" y="11295"/>
                    <a:pt x="5814" y="10409"/>
                    <a:pt x="5698" y="9570"/>
                  </a:cubicBezTo>
                  <a:cubicBezTo>
                    <a:pt x="5650" y="9227"/>
                    <a:pt x="5530" y="8463"/>
                    <a:pt x="5937" y="8323"/>
                  </a:cubicBezTo>
                  <a:cubicBezTo>
                    <a:pt x="6319" y="8202"/>
                    <a:pt x="6444" y="8426"/>
                    <a:pt x="6597" y="8694"/>
                  </a:cubicBezTo>
                  <a:cubicBezTo>
                    <a:pt x="6826" y="9095"/>
                    <a:pt x="6874" y="9335"/>
                    <a:pt x="6896" y="9794"/>
                  </a:cubicBezTo>
                  <a:cubicBezTo>
                    <a:pt x="6922" y="10356"/>
                    <a:pt x="7199" y="10966"/>
                    <a:pt x="7353" y="11498"/>
                  </a:cubicBezTo>
                  <a:cubicBezTo>
                    <a:pt x="7384" y="11604"/>
                    <a:pt x="7694" y="12372"/>
                    <a:pt x="7829" y="11989"/>
                  </a:cubicBezTo>
                  <a:cubicBezTo>
                    <a:pt x="7961" y="11613"/>
                    <a:pt x="7889" y="11440"/>
                    <a:pt x="7826" y="11032"/>
                  </a:cubicBezTo>
                  <a:cubicBezTo>
                    <a:pt x="7748" y="10528"/>
                    <a:pt x="7879" y="9965"/>
                    <a:pt x="7771" y="9461"/>
                  </a:cubicBezTo>
                  <a:cubicBezTo>
                    <a:pt x="7657" y="8925"/>
                    <a:pt x="7685" y="8198"/>
                    <a:pt x="7717" y="7645"/>
                  </a:cubicBezTo>
                  <a:cubicBezTo>
                    <a:pt x="7743" y="7191"/>
                    <a:pt x="7556" y="5321"/>
                    <a:pt x="8665" y="5823"/>
                  </a:cubicBezTo>
                  <a:cubicBezTo>
                    <a:pt x="8943" y="5949"/>
                    <a:pt x="8934" y="8058"/>
                    <a:pt x="8925" y="8734"/>
                  </a:cubicBezTo>
                  <a:cubicBezTo>
                    <a:pt x="8915" y="9462"/>
                    <a:pt x="8950" y="11499"/>
                    <a:pt x="9333" y="11495"/>
                  </a:cubicBezTo>
                  <a:cubicBezTo>
                    <a:pt x="9470" y="11428"/>
                    <a:pt x="9451" y="10067"/>
                    <a:pt x="9505" y="9814"/>
                  </a:cubicBezTo>
                  <a:cubicBezTo>
                    <a:pt x="9643" y="9155"/>
                    <a:pt x="9656" y="8384"/>
                    <a:pt x="9723" y="7705"/>
                  </a:cubicBezTo>
                  <a:cubicBezTo>
                    <a:pt x="9784" y="7081"/>
                    <a:pt x="9730" y="5332"/>
                    <a:pt x="10476" y="5280"/>
                  </a:cubicBezTo>
                  <a:cubicBezTo>
                    <a:pt x="11885" y="5280"/>
                    <a:pt x="10909" y="7410"/>
                    <a:pt x="10983" y="8191"/>
                  </a:cubicBezTo>
                  <a:cubicBezTo>
                    <a:pt x="11053" y="8931"/>
                    <a:pt x="10797" y="9574"/>
                    <a:pt x="10786" y="10311"/>
                  </a:cubicBezTo>
                  <a:cubicBezTo>
                    <a:pt x="10781" y="10633"/>
                    <a:pt x="10668" y="11163"/>
                    <a:pt x="10773" y="11406"/>
                  </a:cubicBezTo>
                  <a:cubicBezTo>
                    <a:pt x="11150" y="12020"/>
                    <a:pt x="11510" y="10640"/>
                    <a:pt x="11591" y="10417"/>
                  </a:cubicBezTo>
                  <a:cubicBezTo>
                    <a:pt x="11820" y="9795"/>
                    <a:pt x="12032" y="9181"/>
                    <a:pt x="12308" y="8581"/>
                  </a:cubicBezTo>
                  <a:cubicBezTo>
                    <a:pt x="12584" y="7983"/>
                    <a:pt x="12566" y="7077"/>
                    <a:pt x="13077" y="6633"/>
                  </a:cubicBezTo>
                  <a:cubicBezTo>
                    <a:pt x="13359" y="6509"/>
                    <a:pt x="13569" y="6509"/>
                    <a:pt x="13860" y="6771"/>
                  </a:cubicBezTo>
                  <a:cubicBezTo>
                    <a:pt x="14268" y="7257"/>
                    <a:pt x="13853" y="8101"/>
                    <a:pt x="13706" y="8619"/>
                  </a:cubicBezTo>
                  <a:cubicBezTo>
                    <a:pt x="13529" y="9246"/>
                    <a:pt x="13374" y="9862"/>
                    <a:pt x="13181" y="10483"/>
                  </a:cubicBezTo>
                  <a:cubicBezTo>
                    <a:pt x="12911" y="11356"/>
                    <a:pt x="12661" y="12302"/>
                    <a:pt x="12316" y="13135"/>
                  </a:cubicBezTo>
                  <a:cubicBezTo>
                    <a:pt x="12284" y="13214"/>
                    <a:pt x="12205" y="14203"/>
                    <a:pt x="12197" y="14463"/>
                  </a:cubicBezTo>
                  <a:cubicBezTo>
                    <a:pt x="12183" y="14897"/>
                    <a:pt x="12230" y="15346"/>
                    <a:pt x="12116" y="15770"/>
                  </a:cubicBezTo>
                  <a:cubicBezTo>
                    <a:pt x="12055" y="15997"/>
                    <a:pt x="12220" y="16247"/>
                    <a:pt x="12230" y="16505"/>
                  </a:cubicBezTo>
                  <a:cubicBezTo>
                    <a:pt x="12258" y="17188"/>
                    <a:pt x="11798" y="17805"/>
                    <a:pt x="11487" y="18359"/>
                  </a:cubicBezTo>
                  <a:cubicBezTo>
                    <a:pt x="11343" y="19093"/>
                    <a:pt x="11444" y="20004"/>
                    <a:pt x="11448" y="20755"/>
                  </a:cubicBezTo>
                  <a:cubicBezTo>
                    <a:pt x="11450" y="21036"/>
                    <a:pt x="11459" y="21317"/>
                    <a:pt x="11466" y="21599"/>
                  </a:cubicBezTo>
                  <a:cubicBezTo>
                    <a:pt x="13418" y="21239"/>
                    <a:pt x="15290" y="20236"/>
                    <a:pt x="16796" y="18571"/>
                  </a:cubicBezTo>
                  <a:cubicBezTo>
                    <a:pt x="20638" y="14323"/>
                    <a:pt x="20638" y="7434"/>
                    <a:pt x="16796" y="3186"/>
                  </a:cubicBezTo>
                  <a:cubicBezTo>
                    <a:pt x="14875" y="1061"/>
                    <a:pt x="12358" y="0"/>
                    <a:pt x="9840" y="0"/>
                  </a:cubicBezTo>
                  <a:close/>
                </a:path>
              </a:pathLst>
            </a:custGeom>
            <a:solidFill>
              <a:schemeClr val="accent4"/>
            </a:solidFill>
            <a:ln>
              <a:noFill/>
            </a:ln>
            <a:effectLst/>
            <a:extLst/>
          </p:spPr>
          <p:txBody>
            <a:bodyPr anchor="ctr"/>
            <a:lstStyle/>
            <a:p>
              <a:pPr algn="ctr"/>
              <a:endParaRPr/>
            </a:p>
          </p:txBody>
        </p:sp>
      </p:grpSp>
      <p:grpSp>
        <p:nvGrpSpPr>
          <p:cNvPr id="33" name="组合 32"/>
          <p:cNvGrpSpPr/>
          <p:nvPr/>
        </p:nvGrpSpPr>
        <p:grpSpPr>
          <a:xfrm>
            <a:off x="864475" y="2416449"/>
            <a:ext cx="2482700" cy="1192329"/>
            <a:chOff x="2169218" y="3689289"/>
            <a:chExt cx="2482700" cy="1192329"/>
          </a:xfrm>
        </p:grpSpPr>
        <p:sp>
          <p:nvSpPr>
            <p:cNvPr id="34" name="矩形 33"/>
            <p:cNvSpPr/>
            <p:nvPr/>
          </p:nvSpPr>
          <p:spPr>
            <a:xfrm>
              <a:off x="2169218" y="4050621"/>
              <a:ext cx="2482700" cy="830997"/>
            </a:xfrm>
            <a:prstGeom prst="rect">
              <a:avLst/>
            </a:prstGeom>
          </p:spPr>
          <p:txBody>
            <a:bodyPr wrap="square">
              <a:spAutoFit/>
              <a:scene3d>
                <a:camera prst="orthographicFront"/>
                <a:lightRig rig="threePt" dir="t"/>
              </a:scene3d>
              <a:sp3d contourW="12700"/>
            </a:bodyPr>
            <a:lstStyle/>
            <a:p>
              <a:pPr algn="ctr"/>
              <a:r>
                <a:rPr lang="en-US" altLang="zh-CN" sz="1200" dirty="0">
                  <a:solidFill>
                    <a:schemeClr val="tx1">
                      <a:lumMod val="65000"/>
                      <a:lumOff val="35000"/>
                    </a:schemeClr>
                  </a:solidFill>
                </a:rPr>
                <a:t>The user can demonstrate on a projector or computer, or print the presentation and make it into a film to be used</a:t>
              </a:r>
            </a:p>
          </p:txBody>
        </p:sp>
        <p:sp>
          <p:nvSpPr>
            <p:cNvPr id="35" name="文本框 34"/>
            <p:cNvSpPr txBox="1"/>
            <p:nvPr/>
          </p:nvSpPr>
          <p:spPr>
            <a:xfrm>
              <a:off x="2933514" y="3689289"/>
              <a:ext cx="954107" cy="400110"/>
            </a:xfrm>
            <a:prstGeom prst="rect">
              <a:avLst/>
            </a:prstGeom>
            <a:noFill/>
          </p:spPr>
          <p:txBody>
            <a:bodyPr wrap="none" rtlCol="0">
              <a:spAutoFit/>
              <a:scene3d>
                <a:camera prst="orthographicFront"/>
                <a:lightRig rig="threePt" dir="t"/>
              </a:scene3d>
              <a:sp3d contourW="12700"/>
            </a:bodyPr>
            <a:lstStyle/>
            <a:p>
              <a:pPr algn="ctr"/>
              <a:r>
                <a:rPr lang="zh-CN" altLang="en-US" sz="2000" b="1" dirty="0">
                  <a:solidFill>
                    <a:schemeClr val="tx1">
                      <a:lumMod val="65000"/>
                      <a:lumOff val="35000"/>
                    </a:schemeClr>
                  </a:solidFill>
                  <a:latin typeface="+mj-ea"/>
                  <a:ea typeface="+mj-ea"/>
                </a:rPr>
                <a:t>项目一</a:t>
              </a:r>
            </a:p>
          </p:txBody>
        </p:sp>
      </p:grpSp>
      <p:grpSp>
        <p:nvGrpSpPr>
          <p:cNvPr id="36" name="组合 35"/>
          <p:cNvGrpSpPr/>
          <p:nvPr/>
        </p:nvGrpSpPr>
        <p:grpSpPr>
          <a:xfrm>
            <a:off x="4837347" y="2416449"/>
            <a:ext cx="2482700" cy="1192329"/>
            <a:chOff x="2169218" y="3689289"/>
            <a:chExt cx="2482700" cy="1192329"/>
          </a:xfrm>
        </p:grpSpPr>
        <p:sp>
          <p:nvSpPr>
            <p:cNvPr id="37" name="矩形 36"/>
            <p:cNvSpPr/>
            <p:nvPr/>
          </p:nvSpPr>
          <p:spPr>
            <a:xfrm>
              <a:off x="2169218" y="4050621"/>
              <a:ext cx="2482700" cy="830997"/>
            </a:xfrm>
            <a:prstGeom prst="rect">
              <a:avLst/>
            </a:prstGeom>
          </p:spPr>
          <p:txBody>
            <a:bodyPr wrap="square">
              <a:spAutoFit/>
              <a:scene3d>
                <a:camera prst="orthographicFront"/>
                <a:lightRig rig="threePt" dir="t"/>
              </a:scene3d>
              <a:sp3d contourW="12700"/>
            </a:bodyPr>
            <a:lstStyle/>
            <a:p>
              <a:pPr algn="ctr"/>
              <a:r>
                <a:rPr lang="en-US" altLang="zh-CN" sz="1200" dirty="0">
                  <a:solidFill>
                    <a:schemeClr val="tx1">
                      <a:lumMod val="65000"/>
                      <a:lumOff val="35000"/>
                    </a:schemeClr>
                  </a:solidFill>
                </a:rPr>
                <a:t>The user can demonstrate on a projector or computer, or print the presentation and make it into a film to be used</a:t>
              </a:r>
            </a:p>
          </p:txBody>
        </p:sp>
        <p:sp>
          <p:nvSpPr>
            <p:cNvPr id="38" name="文本框 37"/>
            <p:cNvSpPr txBox="1"/>
            <p:nvPr/>
          </p:nvSpPr>
          <p:spPr>
            <a:xfrm>
              <a:off x="2933514" y="3689289"/>
              <a:ext cx="954107" cy="400110"/>
            </a:xfrm>
            <a:prstGeom prst="rect">
              <a:avLst/>
            </a:prstGeom>
            <a:noFill/>
          </p:spPr>
          <p:txBody>
            <a:bodyPr wrap="none" rtlCol="0">
              <a:spAutoFit/>
              <a:scene3d>
                <a:camera prst="orthographicFront"/>
                <a:lightRig rig="threePt" dir="t"/>
              </a:scene3d>
              <a:sp3d contourW="12700"/>
            </a:bodyPr>
            <a:lstStyle/>
            <a:p>
              <a:pPr algn="ctr"/>
              <a:r>
                <a:rPr lang="zh-CN" altLang="en-US" sz="2000" b="1" dirty="0">
                  <a:solidFill>
                    <a:schemeClr val="tx1">
                      <a:lumMod val="65000"/>
                      <a:lumOff val="35000"/>
                    </a:schemeClr>
                  </a:solidFill>
                  <a:latin typeface="+mj-ea"/>
                  <a:ea typeface="+mj-ea"/>
                </a:rPr>
                <a:t>项目三</a:t>
              </a:r>
            </a:p>
          </p:txBody>
        </p:sp>
      </p:grpSp>
      <p:grpSp>
        <p:nvGrpSpPr>
          <p:cNvPr id="39" name="组合 38"/>
          <p:cNvGrpSpPr/>
          <p:nvPr/>
        </p:nvGrpSpPr>
        <p:grpSpPr>
          <a:xfrm>
            <a:off x="8796504" y="2416449"/>
            <a:ext cx="2482700" cy="1192329"/>
            <a:chOff x="2169218" y="3689289"/>
            <a:chExt cx="2482700" cy="1192329"/>
          </a:xfrm>
        </p:grpSpPr>
        <p:sp>
          <p:nvSpPr>
            <p:cNvPr id="40" name="矩形 39"/>
            <p:cNvSpPr/>
            <p:nvPr/>
          </p:nvSpPr>
          <p:spPr>
            <a:xfrm>
              <a:off x="2169218" y="4050621"/>
              <a:ext cx="2482700" cy="830997"/>
            </a:xfrm>
            <a:prstGeom prst="rect">
              <a:avLst/>
            </a:prstGeom>
          </p:spPr>
          <p:txBody>
            <a:bodyPr wrap="square">
              <a:spAutoFit/>
              <a:scene3d>
                <a:camera prst="orthographicFront"/>
                <a:lightRig rig="threePt" dir="t"/>
              </a:scene3d>
              <a:sp3d contourW="12700"/>
            </a:bodyPr>
            <a:lstStyle/>
            <a:p>
              <a:pPr algn="ctr"/>
              <a:r>
                <a:rPr lang="en-US" altLang="zh-CN" sz="1200" dirty="0">
                  <a:solidFill>
                    <a:schemeClr val="tx1">
                      <a:lumMod val="65000"/>
                      <a:lumOff val="35000"/>
                    </a:schemeClr>
                  </a:solidFill>
                </a:rPr>
                <a:t>The user can demonstrate on a projector or computer, or print the presentation and make it into a film to be used</a:t>
              </a:r>
            </a:p>
          </p:txBody>
        </p:sp>
        <p:sp>
          <p:nvSpPr>
            <p:cNvPr id="41" name="文本框 40"/>
            <p:cNvSpPr txBox="1"/>
            <p:nvPr/>
          </p:nvSpPr>
          <p:spPr>
            <a:xfrm>
              <a:off x="2933513" y="3689289"/>
              <a:ext cx="954108" cy="400110"/>
            </a:xfrm>
            <a:prstGeom prst="rect">
              <a:avLst/>
            </a:prstGeom>
            <a:noFill/>
          </p:spPr>
          <p:txBody>
            <a:bodyPr wrap="none" rtlCol="0">
              <a:spAutoFit/>
              <a:scene3d>
                <a:camera prst="orthographicFront"/>
                <a:lightRig rig="threePt" dir="t"/>
              </a:scene3d>
              <a:sp3d contourW="12700"/>
            </a:bodyPr>
            <a:lstStyle/>
            <a:p>
              <a:pPr algn="ctr"/>
              <a:r>
                <a:rPr lang="zh-CN" altLang="en-US" sz="2000" b="1" dirty="0">
                  <a:solidFill>
                    <a:schemeClr val="tx1">
                      <a:lumMod val="65000"/>
                      <a:lumOff val="35000"/>
                    </a:schemeClr>
                  </a:solidFill>
                  <a:latin typeface="+mj-ea"/>
                  <a:ea typeface="+mj-ea"/>
                </a:rPr>
                <a:t>项目五</a:t>
              </a:r>
            </a:p>
          </p:txBody>
        </p:sp>
      </p:grpSp>
      <p:grpSp>
        <p:nvGrpSpPr>
          <p:cNvPr id="42" name="组合 41"/>
          <p:cNvGrpSpPr/>
          <p:nvPr/>
        </p:nvGrpSpPr>
        <p:grpSpPr>
          <a:xfrm>
            <a:off x="7063673" y="3996590"/>
            <a:ext cx="2482700" cy="1192329"/>
            <a:chOff x="2169218" y="3689289"/>
            <a:chExt cx="2482700" cy="1192329"/>
          </a:xfrm>
        </p:grpSpPr>
        <p:sp>
          <p:nvSpPr>
            <p:cNvPr id="43" name="矩形 42"/>
            <p:cNvSpPr/>
            <p:nvPr/>
          </p:nvSpPr>
          <p:spPr>
            <a:xfrm>
              <a:off x="2169218" y="4050621"/>
              <a:ext cx="2482700" cy="830997"/>
            </a:xfrm>
            <a:prstGeom prst="rect">
              <a:avLst/>
            </a:prstGeom>
          </p:spPr>
          <p:txBody>
            <a:bodyPr wrap="square">
              <a:spAutoFit/>
              <a:scene3d>
                <a:camera prst="orthographicFront"/>
                <a:lightRig rig="threePt" dir="t"/>
              </a:scene3d>
              <a:sp3d contourW="12700"/>
            </a:bodyPr>
            <a:lstStyle/>
            <a:p>
              <a:pPr algn="ctr"/>
              <a:r>
                <a:rPr lang="en-US" altLang="zh-CN" sz="1200" dirty="0">
                  <a:solidFill>
                    <a:schemeClr val="tx1">
                      <a:lumMod val="65000"/>
                      <a:lumOff val="35000"/>
                    </a:schemeClr>
                  </a:solidFill>
                </a:rPr>
                <a:t>The user can demonstrate on a projector or computer, or print the presentation and make it into a film to be used</a:t>
              </a:r>
            </a:p>
          </p:txBody>
        </p:sp>
        <p:sp>
          <p:nvSpPr>
            <p:cNvPr id="44" name="文本框 43"/>
            <p:cNvSpPr txBox="1"/>
            <p:nvPr/>
          </p:nvSpPr>
          <p:spPr>
            <a:xfrm>
              <a:off x="2933514" y="3689289"/>
              <a:ext cx="954107" cy="400110"/>
            </a:xfrm>
            <a:prstGeom prst="rect">
              <a:avLst/>
            </a:prstGeom>
            <a:noFill/>
          </p:spPr>
          <p:txBody>
            <a:bodyPr wrap="none" rtlCol="0">
              <a:spAutoFit/>
              <a:scene3d>
                <a:camera prst="orthographicFront"/>
                <a:lightRig rig="threePt" dir="t"/>
              </a:scene3d>
              <a:sp3d contourW="12700"/>
            </a:bodyPr>
            <a:lstStyle/>
            <a:p>
              <a:pPr algn="ctr"/>
              <a:r>
                <a:rPr lang="zh-CN" altLang="en-US" sz="2000" b="1" dirty="0">
                  <a:solidFill>
                    <a:schemeClr val="tx1">
                      <a:lumMod val="65000"/>
                      <a:lumOff val="35000"/>
                    </a:schemeClr>
                  </a:solidFill>
                  <a:latin typeface="+mj-ea"/>
                  <a:ea typeface="+mj-ea"/>
                </a:rPr>
                <a:t>项目四</a:t>
              </a:r>
            </a:p>
          </p:txBody>
        </p:sp>
      </p:grpSp>
      <p:grpSp>
        <p:nvGrpSpPr>
          <p:cNvPr id="45" name="组合 44"/>
          <p:cNvGrpSpPr/>
          <p:nvPr/>
        </p:nvGrpSpPr>
        <p:grpSpPr>
          <a:xfrm>
            <a:off x="2863001" y="4301899"/>
            <a:ext cx="2482700" cy="1192329"/>
            <a:chOff x="2169218" y="3689289"/>
            <a:chExt cx="2482700" cy="1192329"/>
          </a:xfrm>
        </p:grpSpPr>
        <p:sp>
          <p:nvSpPr>
            <p:cNvPr id="46" name="矩形 45"/>
            <p:cNvSpPr/>
            <p:nvPr/>
          </p:nvSpPr>
          <p:spPr>
            <a:xfrm>
              <a:off x="2169218" y="4050621"/>
              <a:ext cx="2482700" cy="830997"/>
            </a:xfrm>
            <a:prstGeom prst="rect">
              <a:avLst/>
            </a:prstGeom>
          </p:spPr>
          <p:txBody>
            <a:bodyPr wrap="square">
              <a:spAutoFit/>
              <a:scene3d>
                <a:camera prst="orthographicFront"/>
                <a:lightRig rig="threePt" dir="t"/>
              </a:scene3d>
              <a:sp3d contourW="12700"/>
            </a:bodyPr>
            <a:lstStyle/>
            <a:p>
              <a:pPr algn="ctr"/>
              <a:r>
                <a:rPr lang="en-US" altLang="zh-CN" sz="1200" dirty="0">
                  <a:solidFill>
                    <a:schemeClr val="tx1">
                      <a:lumMod val="65000"/>
                      <a:lumOff val="35000"/>
                    </a:schemeClr>
                  </a:solidFill>
                </a:rPr>
                <a:t>The user can demonstrate on a projector or computer, or print the presentation and make it into a film to be used</a:t>
              </a:r>
            </a:p>
          </p:txBody>
        </p:sp>
        <p:sp>
          <p:nvSpPr>
            <p:cNvPr id="47" name="文本框 46"/>
            <p:cNvSpPr txBox="1"/>
            <p:nvPr/>
          </p:nvSpPr>
          <p:spPr>
            <a:xfrm>
              <a:off x="2933514" y="3689289"/>
              <a:ext cx="954107" cy="400110"/>
            </a:xfrm>
            <a:prstGeom prst="rect">
              <a:avLst/>
            </a:prstGeom>
            <a:noFill/>
          </p:spPr>
          <p:txBody>
            <a:bodyPr wrap="none" rtlCol="0">
              <a:spAutoFit/>
              <a:scene3d>
                <a:camera prst="orthographicFront"/>
                <a:lightRig rig="threePt" dir="t"/>
              </a:scene3d>
              <a:sp3d contourW="12700"/>
            </a:bodyPr>
            <a:lstStyle/>
            <a:p>
              <a:pPr algn="ctr"/>
              <a:r>
                <a:rPr lang="zh-CN" altLang="en-US" sz="2000" b="1" dirty="0">
                  <a:solidFill>
                    <a:schemeClr val="tx1">
                      <a:lumMod val="65000"/>
                      <a:lumOff val="35000"/>
                    </a:schemeClr>
                  </a:solidFill>
                  <a:latin typeface="+mj-ea"/>
                  <a:ea typeface="+mj-ea"/>
                </a:rPr>
                <a:t>项目二</a:t>
              </a:r>
            </a:p>
          </p:txBody>
        </p:sp>
      </p:grpSp>
      <p:grpSp>
        <p:nvGrpSpPr>
          <p:cNvPr id="48" name="组合 47"/>
          <p:cNvGrpSpPr/>
          <p:nvPr/>
        </p:nvGrpSpPr>
        <p:grpSpPr>
          <a:xfrm>
            <a:off x="665143" y="572094"/>
            <a:ext cx="4955749" cy="584775"/>
            <a:chOff x="665143" y="572094"/>
            <a:chExt cx="4955749" cy="584775"/>
          </a:xfrm>
        </p:grpSpPr>
        <p:sp>
          <p:nvSpPr>
            <p:cNvPr id="49" name="矩形 48"/>
            <p:cNvSpPr/>
            <p:nvPr/>
          </p:nvSpPr>
          <p:spPr>
            <a:xfrm>
              <a:off x="1725349" y="572094"/>
              <a:ext cx="3895543" cy="584775"/>
            </a:xfrm>
            <a:prstGeom prst="rect">
              <a:avLst/>
            </a:prstGeom>
          </p:spPr>
          <p:txBody>
            <a:bodyPr wrap="square">
              <a:spAutoFit/>
              <a:scene3d>
                <a:camera prst="orthographicFront"/>
                <a:lightRig rig="threePt" dir="t"/>
              </a:scene3d>
              <a:sp3d contourW="12700"/>
            </a:bodyPr>
            <a:lstStyle/>
            <a:p>
              <a:r>
                <a:rPr lang="zh-CN" altLang="en-US" sz="3200" b="1" dirty="0">
                  <a:solidFill>
                    <a:schemeClr val="tx1">
                      <a:lumMod val="75000"/>
                      <a:lumOff val="25000"/>
                    </a:schemeClr>
                  </a:solidFill>
                </a:rPr>
                <a:t>商业项目简介</a:t>
              </a:r>
            </a:p>
          </p:txBody>
        </p:sp>
        <p:sp>
          <p:nvSpPr>
            <p:cNvPr id="50" name="矩形 49"/>
            <p:cNvSpPr/>
            <p:nvPr/>
          </p:nvSpPr>
          <p:spPr>
            <a:xfrm>
              <a:off x="665143" y="572094"/>
              <a:ext cx="636851" cy="584775"/>
            </a:xfrm>
            <a:prstGeom prst="rect">
              <a:avLst/>
            </a:prstGeom>
          </p:spPr>
          <p:txBody>
            <a:bodyPr wrap="square">
              <a:spAutoFit/>
              <a:scene3d>
                <a:camera prst="orthographicFront"/>
                <a:lightRig rig="threePt" dir="t"/>
              </a:scene3d>
              <a:sp3d contourW="12700"/>
            </a:bodyPr>
            <a:lstStyle/>
            <a:p>
              <a:pPr algn="ctr"/>
              <a:r>
                <a:rPr lang="en-US" altLang="zh-CN" sz="3200" b="1" dirty="0">
                  <a:solidFill>
                    <a:schemeClr val="accent1"/>
                  </a:solidFill>
                </a:rPr>
                <a:t>2</a:t>
              </a:r>
              <a:endParaRPr lang="zh-CN" altLang="en-US" sz="3200" b="1" dirty="0">
                <a:solidFill>
                  <a:schemeClr val="accent1"/>
                </a:solidFill>
              </a:endParaRPr>
            </a:p>
          </p:txBody>
        </p:sp>
      </p:grpSp>
    </p:spTree>
    <p:extLst>
      <p:ext uri="{BB962C8B-B14F-4D97-AF65-F5344CB8AC3E}">
        <p14:creationId xmlns:p14="http://schemas.microsoft.com/office/powerpoint/2010/main" val="1386761180"/>
      </p:ext>
    </p:extLst>
  </p:cSld>
  <p:clrMapOvr>
    <a:masterClrMapping/>
  </p:clrMapOvr>
  <p:transition spd="slow"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1000"/>
                                        <p:tgtEl>
                                          <p:spTgt spid="26"/>
                                        </p:tgtEl>
                                      </p:cBhvr>
                                    </p:animEffect>
                                  </p:childTnLst>
                                </p:cTn>
                              </p:par>
                            </p:childTnLst>
                          </p:cTn>
                        </p:par>
                        <p:par>
                          <p:cTn id="8" fill="hold">
                            <p:stCondLst>
                              <p:cond delay="1000"/>
                            </p:stCondLst>
                            <p:childTnLst>
                              <p:par>
                                <p:cTn id="9" presetID="53" presetClass="entr" presetSubtype="16" fill="hold" grpId="0" nodeType="after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p:cTn id="11" dur="500" fill="hold"/>
                                        <p:tgtEl>
                                          <p:spTgt spid="27"/>
                                        </p:tgtEl>
                                        <p:attrNameLst>
                                          <p:attrName>ppt_w</p:attrName>
                                        </p:attrNameLst>
                                      </p:cBhvr>
                                      <p:tavLst>
                                        <p:tav tm="0">
                                          <p:val>
                                            <p:fltVal val="0"/>
                                          </p:val>
                                        </p:tav>
                                        <p:tav tm="100000">
                                          <p:val>
                                            <p:strVal val="#ppt_w"/>
                                          </p:val>
                                        </p:tav>
                                      </p:tavLst>
                                    </p:anim>
                                    <p:anim calcmode="lin" valueType="num">
                                      <p:cBhvr>
                                        <p:cTn id="12" dur="500" fill="hold"/>
                                        <p:tgtEl>
                                          <p:spTgt spid="27"/>
                                        </p:tgtEl>
                                        <p:attrNameLst>
                                          <p:attrName>ppt_h</p:attrName>
                                        </p:attrNameLst>
                                      </p:cBhvr>
                                      <p:tavLst>
                                        <p:tav tm="0">
                                          <p:val>
                                            <p:fltVal val="0"/>
                                          </p:val>
                                        </p:tav>
                                        <p:tav tm="100000">
                                          <p:val>
                                            <p:strVal val="#ppt_h"/>
                                          </p:val>
                                        </p:tav>
                                      </p:tavLst>
                                    </p:anim>
                                    <p:animEffect transition="in" filter="fade">
                                      <p:cBhvr>
                                        <p:cTn id="13" dur="500"/>
                                        <p:tgtEl>
                                          <p:spTgt spid="27"/>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 calcmode="lin" valueType="num">
                                      <p:cBhvr>
                                        <p:cTn id="16" dur="500" fill="hold"/>
                                        <p:tgtEl>
                                          <p:spTgt spid="22"/>
                                        </p:tgtEl>
                                        <p:attrNameLst>
                                          <p:attrName>ppt_w</p:attrName>
                                        </p:attrNameLst>
                                      </p:cBhvr>
                                      <p:tavLst>
                                        <p:tav tm="0">
                                          <p:val>
                                            <p:fltVal val="0"/>
                                          </p:val>
                                        </p:tav>
                                        <p:tav tm="100000">
                                          <p:val>
                                            <p:strVal val="#ppt_w"/>
                                          </p:val>
                                        </p:tav>
                                      </p:tavLst>
                                    </p:anim>
                                    <p:anim calcmode="lin" valueType="num">
                                      <p:cBhvr>
                                        <p:cTn id="17" dur="500" fill="hold"/>
                                        <p:tgtEl>
                                          <p:spTgt spid="22"/>
                                        </p:tgtEl>
                                        <p:attrNameLst>
                                          <p:attrName>ppt_h</p:attrName>
                                        </p:attrNameLst>
                                      </p:cBhvr>
                                      <p:tavLst>
                                        <p:tav tm="0">
                                          <p:val>
                                            <p:fltVal val="0"/>
                                          </p:val>
                                        </p:tav>
                                        <p:tav tm="100000">
                                          <p:val>
                                            <p:strVal val="#ppt_h"/>
                                          </p:val>
                                        </p:tav>
                                      </p:tavLst>
                                    </p:anim>
                                    <p:animEffect transition="in" filter="fade">
                                      <p:cBhvr>
                                        <p:cTn id="18" dur="500"/>
                                        <p:tgtEl>
                                          <p:spTgt spid="22"/>
                                        </p:tgtEl>
                                      </p:cBhvr>
                                    </p:animEffect>
                                  </p:childTnLst>
                                </p:cTn>
                              </p:par>
                              <p:par>
                                <p:cTn id="19" presetID="53" presetClass="entr" presetSubtype="16"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 calcmode="lin" valueType="num">
                                      <p:cBhvr>
                                        <p:cTn id="21" dur="500" fill="hold"/>
                                        <p:tgtEl>
                                          <p:spTgt spid="31"/>
                                        </p:tgtEl>
                                        <p:attrNameLst>
                                          <p:attrName>ppt_w</p:attrName>
                                        </p:attrNameLst>
                                      </p:cBhvr>
                                      <p:tavLst>
                                        <p:tav tm="0">
                                          <p:val>
                                            <p:fltVal val="0"/>
                                          </p:val>
                                        </p:tav>
                                        <p:tav tm="100000">
                                          <p:val>
                                            <p:strVal val="#ppt_w"/>
                                          </p:val>
                                        </p:tav>
                                      </p:tavLst>
                                    </p:anim>
                                    <p:anim calcmode="lin" valueType="num">
                                      <p:cBhvr>
                                        <p:cTn id="22" dur="500" fill="hold"/>
                                        <p:tgtEl>
                                          <p:spTgt spid="31"/>
                                        </p:tgtEl>
                                        <p:attrNameLst>
                                          <p:attrName>ppt_h</p:attrName>
                                        </p:attrNameLst>
                                      </p:cBhvr>
                                      <p:tavLst>
                                        <p:tav tm="0">
                                          <p:val>
                                            <p:fltVal val="0"/>
                                          </p:val>
                                        </p:tav>
                                        <p:tav tm="100000">
                                          <p:val>
                                            <p:strVal val="#ppt_h"/>
                                          </p:val>
                                        </p:tav>
                                      </p:tavLst>
                                    </p:anim>
                                    <p:animEffect transition="in" filter="fade">
                                      <p:cBhvr>
                                        <p:cTn id="23" dur="500"/>
                                        <p:tgtEl>
                                          <p:spTgt spid="31"/>
                                        </p:tgtEl>
                                      </p:cBhvr>
                                    </p:animEffect>
                                  </p:childTnLst>
                                </p:cTn>
                              </p:par>
                              <p:par>
                                <p:cTn id="24" presetID="53" presetClass="entr" presetSubtype="16" fill="hold" nodeType="withEffect">
                                  <p:stCondLst>
                                    <p:cond delay="0"/>
                                  </p:stCondLst>
                                  <p:childTnLst>
                                    <p:set>
                                      <p:cBhvr>
                                        <p:cTn id="25" dur="1" fill="hold">
                                          <p:stCondLst>
                                            <p:cond delay="0"/>
                                          </p:stCondLst>
                                        </p:cTn>
                                        <p:tgtEl>
                                          <p:spTgt spid="32"/>
                                        </p:tgtEl>
                                        <p:attrNameLst>
                                          <p:attrName>style.visibility</p:attrName>
                                        </p:attrNameLst>
                                      </p:cBhvr>
                                      <p:to>
                                        <p:strVal val="visible"/>
                                      </p:to>
                                    </p:set>
                                    <p:anim calcmode="lin" valueType="num">
                                      <p:cBhvr>
                                        <p:cTn id="26" dur="500" fill="hold"/>
                                        <p:tgtEl>
                                          <p:spTgt spid="32"/>
                                        </p:tgtEl>
                                        <p:attrNameLst>
                                          <p:attrName>ppt_w</p:attrName>
                                        </p:attrNameLst>
                                      </p:cBhvr>
                                      <p:tavLst>
                                        <p:tav tm="0">
                                          <p:val>
                                            <p:fltVal val="0"/>
                                          </p:val>
                                        </p:tav>
                                        <p:tav tm="100000">
                                          <p:val>
                                            <p:strVal val="#ppt_w"/>
                                          </p:val>
                                        </p:tav>
                                      </p:tavLst>
                                    </p:anim>
                                    <p:anim calcmode="lin" valueType="num">
                                      <p:cBhvr>
                                        <p:cTn id="27" dur="500" fill="hold"/>
                                        <p:tgtEl>
                                          <p:spTgt spid="32"/>
                                        </p:tgtEl>
                                        <p:attrNameLst>
                                          <p:attrName>ppt_h</p:attrName>
                                        </p:attrNameLst>
                                      </p:cBhvr>
                                      <p:tavLst>
                                        <p:tav tm="0">
                                          <p:val>
                                            <p:fltVal val="0"/>
                                          </p:val>
                                        </p:tav>
                                        <p:tav tm="100000">
                                          <p:val>
                                            <p:strVal val="#ppt_h"/>
                                          </p:val>
                                        </p:tav>
                                      </p:tavLst>
                                    </p:anim>
                                    <p:animEffect transition="in" filter="fade">
                                      <p:cBhvr>
                                        <p:cTn id="28" dur="500"/>
                                        <p:tgtEl>
                                          <p:spTgt spid="32"/>
                                        </p:tgtEl>
                                      </p:cBhvr>
                                    </p:animEffect>
                                  </p:childTnLst>
                                </p:cTn>
                              </p:par>
                              <p:par>
                                <p:cTn id="29" presetID="53" presetClass="entr" presetSubtype="16" fill="hold" grpId="0" nodeType="withEffect">
                                  <p:stCondLst>
                                    <p:cond delay="0"/>
                                  </p:stCondLst>
                                  <p:childTnLst>
                                    <p:set>
                                      <p:cBhvr>
                                        <p:cTn id="30" dur="1" fill="hold">
                                          <p:stCondLst>
                                            <p:cond delay="0"/>
                                          </p:stCondLst>
                                        </p:cTn>
                                        <p:tgtEl>
                                          <p:spTgt spid="25"/>
                                        </p:tgtEl>
                                        <p:attrNameLst>
                                          <p:attrName>style.visibility</p:attrName>
                                        </p:attrNameLst>
                                      </p:cBhvr>
                                      <p:to>
                                        <p:strVal val="visible"/>
                                      </p:to>
                                    </p:set>
                                    <p:anim calcmode="lin" valueType="num">
                                      <p:cBhvr>
                                        <p:cTn id="31" dur="500" fill="hold"/>
                                        <p:tgtEl>
                                          <p:spTgt spid="25"/>
                                        </p:tgtEl>
                                        <p:attrNameLst>
                                          <p:attrName>ppt_w</p:attrName>
                                        </p:attrNameLst>
                                      </p:cBhvr>
                                      <p:tavLst>
                                        <p:tav tm="0">
                                          <p:val>
                                            <p:fltVal val="0"/>
                                          </p:val>
                                        </p:tav>
                                        <p:tav tm="100000">
                                          <p:val>
                                            <p:strVal val="#ppt_w"/>
                                          </p:val>
                                        </p:tav>
                                      </p:tavLst>
                                    </p:anim>
                                    <p:anim calcmode="lin" valueType="num">
                                      <p:cBhvr>
                                        <p:cTn id="32" dur="500" fill="hold"/>
                                        <p:tgtEl>
                                          <p:spTgt spid="25"/>
                                        </p:tgtEl>
                                        <p:attrNameLst>
                                          <p:attrName>ppt_h</p:attrName>
                                        </p:attrNameLst>
                                      </p:cBhvr>
                                      <p:tavLst>
                                        <p:tav tm="0">
                                          <p:val>
                                            <p:fltVal val="0"/>
                                          </p:val>
                                        </p:tav>
                                        <p:tav tm="100000">
                                          <p:val>
                                            <p:strVal val="#ppt_h"/>
                                          </p:val>
                                        </p:tav>
                                      </p:tavLst>
                                    </p:anim>
                                    <p:animEffect transition="in" filter="fade">
                                      <p:cBhvr>
                                        <p:cTn id="33" dur="500"/>
                                        <p:tgtEl>
                                          <p:spTgt spid="25"/>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28"/>
                                        </p:tgtEl>
                                        <p:attrNameLst>
                                          <p:attrName>style.visibility</p:attrName>
                                        </p:attrNameLst>
                                      </p:cBhvr>
                                      <p:to>
                                        <p:strVal val="visible"/>
                                      </p:to>
                                    </p:set>
                                    <p:anim calcmode="lin" valueType="num">
                                      <p:cBhvr>
                                        <p:cTn id="36" dur="500" fill="hold"/>
                                        <p:tgtEl>
                                          <p:spTgt spid="28"/>
                                        </p:tgtEl>
                                        <p:attrNameLst>
                                          <p:attrName>ppt_w</p:attrName>
                                        </p:attrNameLst>
                                      </p:cBhvr>
                                      <p:tavLst>
                                        <p:tav tm="0">
                                          <p:val>
                                            <p:fltVal val="0"/>
                                          </p:val>
                                        </p:tav>
                                        <p:tav tm="100000">
                                          <p:val>
                                            <p:strVal val="#ppt_w"/>
                                          </p:val>
                                        </p:tav>
                                      </p:tavLst>
                                    </p:anim>
                                    <p:anim calcmode="lin" valueType="num">
                                      <p:cBhvr>
                                        <p:cTn id="37" dur="500" fill="hold"/>
                                        <p:tgtEl>
                                          <p:spTgt spid="28"/>
                                        </p:tgtEl>
                                        <p:attrNameLst>
                                          <p:attrName>ppt_h</p:attrName>
                                        </p:attrNameLst>
                                      </p:cBhvr>
                                      <p:tavLst>
                                        <p:tav tm="0">
                                          <p:val>
                                            <p:fltVal val="0"/>
                                          </p:val>
                                        </p:tav>
                                        <p:tav tm="100000">
                                          <p:val>
                                            <p:strVal val="#ppt_h"/>
                                          </p:val>
                                        </p:tav>
                                      </p:tavLst>
                                    </p:anim>
                                    <p:animEffect transition="in" filter="fade">
                                      <p:cBhvr>
                                        <p:cTn id="38" dur="500"/>
                                        <p:tgtEl>
                                          <p:spTgt spid="28"/>
                                        </p:tgtEl>
                                      </p:cBhvr>
                                    </p:animEffect>
                                  </p:childTnLst>
                                </p:cTn>
                              </p:par>
                              <p:par>
                                <p:cTn id="39" presetID="53" presetClass="entr" presetSubtype="16" fill="hold" grpId="0" nodeType="withEffect">
                                  <p:stCondLst>
                                    <p:cond delay="0"/>
                                  </p:stCondLst>
                                  <p:childTnLst>
                                    <p:set>
                                      <p:cBhvr>
                                        <p:cTn id="40" dur="1" fill="hold">
                                          <p:stCondLst>
                                            <p:cond delay="0"/>
                                          </p:stCondLst>
                                        </p:cTn>
                                        <p:tgtEl>
                                          <p:spTgt spid="30"/>
                                        </p:tgtEl>
                                        <p:attrNameLst>
                                          <p:attrName>style.visibility</p:attrName>
                                        </p:attrNameLst>
                                      </p:cBhvr>
                                      <p:to>
                                        <p:strVal val="visible"/>
                                      </p:to>
                                    </p:set>
                                    <p:anim calcmode="lin" valueType="num">
                                      <p:cBhvr>
                                        <p:cTn id="41" dur="500" fill="hold"/>
                                        <p:tgtEl>
                                          <p:spTgt spid="30"/>
                                        </p:tgtEl>
                                        <p:attrNameLst>
                                          <p:attrName>ppt_w</p:attrName>
                                        </p:attrNameLst>
                                      </p:cBhvr>
                                      <p:tavLst>
                                        <p:tav tm="0">
                                          <p:val>
                                            <p:fltVal val="0"/>
                                          </p:val>
                                        </p:tav>
                                        <p:tav tm="100000">
                                          <p:val>
                                            <p:strVal val="#ppt_w"/>
                                          </p:val>
                                        </p:tav>
                                      </p:tavLst>
                                    </p:anim>
                                    <p:anim calcmode="lin" valueType="num">
                                      <p:cBhvr>
                                        <p:cTn id="42" dur="500" fill="hold"/>
                                        <p:tgtEl>
                                          <p:spTgt spid="30"/>
                                        </p:tgtEl>
                                        <p:attrNameLst>
                                          <p:attrName>ppt_h</p:attrName>
                                        </p:attrNameLst>
                                      </p:cBhvr>
                                      <p:tavLst>
                                        <p:tav tm="0">
                                          <p:val>
                                            <p:fltVal val="0"/>
                                          </p:val>
                                        </p:tav>
                                        <p:tav tm="100000">
                                          <p:val>
                                            <p:strVal val="#ppt_h"/>
                                          </p:val>
                                        </p:tav>
                                      </p:tavLst>
                                    </p:anim>
                                    <p:animEffect transition="in" filter="fade">
                                      <p:cBhvr>
                                        <p:cTn id="43" dur="500"/>
                                        <p:tgtEl>
                                          <p:spTgt spid="30"/>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21"/>
                                        </p:tgtEl>
                                        <p:attrNameLst>
                                          <p:attrName>style.visibility</p:attrName>
                                        </p:attrNameLst>
                                      </p:cBhvr>
                                      <p:to>
                                        <p:strVal val="visible"/>
                                      </p:to>
                                    </p:set>
                                    <p:anim calcmode="lin" valueType="num">
                                      <p:cBhvr>
                                        <p:cTn id="46" dur="500" fill="hold"/>
                                        <p:tgtEl>
                                          <p:spTgt spid="21"/>
                                        </p:tgtEl>
                                        <p:attrNameLst>
                                          <p:attrName>ppt_w</p:attrName>
                                        </p:attrNameLst>
                                      </p:cBhvr>
                                      <p:tavLst>
                                        <p:tav tm="0">
                                          <p:val>
                                            <p:fltVal val="0"/>
                                          </p:val>
                                        </p:tav>
                                        <p:tav tm="100000">
                                          <p:val>
                                            <p:strVal val="#ppt_w"/>
                                          </p:val>
                                        </p:tav>
                                      </p:tavLst>
                                    </p:anim>
                                    <p:anim calcmode="lin" valueType="num">
                                      <p:cBhvr>
                                        <p:cTn id="47" dur="500" fill="hold"/>
                                        <p:tgtEl>
                                          <p:spTgt spid="21"/>
                                        </p:tgtEl>
                                        <p:attrNameLst>
                                          <p:attrName>ppt_h</p:attrName>
                                        </p:attrNameLst>
                                      </p:cBhvr>
                                      <p:tavLst>
                                        <p:tav tm="0">
                                          <p:val>
                                            <p:fltVal val="0"/>
                                          </p:val>
                                        </p:tav>
                                        <p:tav tm="100000">
                                          <p:val>
                                            <p:strVal val="#ppt_h"/>
                                          </p:val>
                                        </p:tav>
                                      </p:tavLst>
                                    </p:anim>
                                    <p:animEffect transition="in" filter="fade">
                                      <p:cBhvr>
                                        <p:cTn id="48" dur="500"/>
                                        <p:tgtEl>
                                          <p:spTgt spid="21"/>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23"/>
                                        </p:tgtEl>
                                        <p:attrNameLst>
                                          <p:attrName>style.visibility</p:attrName>
                                        </p:attrNameLst>
                                      </p:cBhvr>
                                      <p:to>
                                        <p:strVal val="visible"/>
                                      </p:to>
                                    </p:set>
                                    <p:anim calcmode="lin" valueType="num">
                                      <p:cBhvr>
                                        <p:cTn id="51" dur="500" fill="hold"/>
                                        <p:tgtEl>
                                          <p:spTgt spid="23"/>
                                        </p:tgtEl>
                                        <p:attrNameLst>
                                          <p:attrName>ppt_w</p:attrName>
                                        </p:attrNameLst>
                                      </p:cBhvr>
                                      <p:tavLst>
                                        <p:tav tm="0">
                                          <p:val>
                                            <p:fltVal val="0"/>
                                          </p:val>
                                        </p:tav>
                                        <p:tav tm="100000">
                                          <p:val>
                                            <p:strVal val="#ppt_w"/>
                                          </p:val>
                                        </p:tav>
                                      </p:tavLst>
                                    </p:anim>
                                    <p:anim calcmode="lin" valueType="num">
                                      <p:cBhvr>
                                        <p:cTn id="52" dur="500" fill="hold"/>
                                        <p:tgtEl>
                                          <p:spTgt spid="23"/>
                                        </p:tgtEl>
                                        <p:attrNameLst>
                                          <p:attrName>ppt_h</p:attrName>
                                        </p:attrNameLst>
                                      </p:cBhvr>
                                      <p:tavLst>
                                        <p:tav tm="0">
                                          <p:val>
                                            <p:fltVal val="0"/>
                                          </p:val>
                                        </p:tav>
                                        <p:tav tm="100000">
                                          <p:val>
                                            <p:strVal val="#ppt_h"/>
                                          </p:val>
                                        </p:tav>
                                      </p:tavLst>
                                    </p:anim>
                                    <p:animEffect transition="in" filter="fade">
                                      <p:cBhvr>
                                        <p:cTn id="53" dur="500"/>
                                        <p:tgtEl>
                                          <p:spTgt spid="23"/>
                                        </p:tgtEl>
                                      </p:cBhvr>
                                    </p:animEffect>
                                  </p:childTnLst>
                                </p:cTn>
                              </p:par>
                            </p:childTnLst>
                          </p:cTn>
                        </p:par>
                        <p:par>
                          <p:cTn id="54" fill="hold">
                            <p:stCondLst>
                              <p:cond delay="1500"/>
                            </p:stCondLst>
                            <p:childTnLst>
                              <p:par>
                                <p:cTn id="55" presetID="12" presetClass="entr" presetSubtype="4" fill="hold" nodeType="afterEffect">
                                  <p:stCondLst>
                                    <p:cond delay="0"/>
                                  </p:stCondLst>
                                  <p:childTnLst>
                                    <p:set>
                                      <p:cBhvr>
                                        <p:cTn id="56" dur="1" fill="hold">
                                          <p:stCondLst>
                                            <p:cond delay="0"/>
                                          </p:stCondLst>
                                        </p:cTn>
                                        <p:tgtEl>
                                          <p:spTgt spid="33"/>
                                        </p:tgtEl>
                                        <p:attrNameLst>
                                          <p:attrName>style.visibility</p:attrName>
                                        </p:attrNameLst>
                                      </p:cBhvr>
                                      <p:to>
                                        <p:strVal val="visible"/>
                                      </p:to>
                                    </p:set>
                                    <p:anim calcmode="lin" valueType="num">
                                      <p:cBhvr additive="base">
                                        <p:cTn id="57" dur="500"/>
                                        <p:tgtEl>
                                          <p:spTgt spid="33"/>
                                        </p:tgtEl>
                                        <p:attrNameLst>
                                          <p:attrName>ppt_y</p:attrName>
                                        </p:attrNameLst>
                                      </p:cBhvr>
                                      <p:tavLst>
                                        <p:tav tm="0">
                                          <p:val>
                                            <p:strVal val="#ppt_y+#ppt_h*1.125000"/>
                                          </p:val>
                                        </p:tav>
                                        <p:tav tm="100000">
                                          <p:val>
                                            <p:strVal val="#ppt_y"/>
                                          </p:val>
                                        </p:tav>
                                      </p:tavLst>
                                    </p:anim>
                                    <p:animEffect transition="in" filter="wipe(up)">
                                      <p:cBhvr>
                                        <p:cTn id="58" dur="500"/>
                                        <p:tgtEl>
                                          <p:spTgt spid="33"/>
                                        </p:tgtEl>
                                      </p:cBhvr>
                                    </p:animEffect>
                                  </p:childTnLst>
                                </p:cTn>
                              </p:par>
                              <p:par>
                                <p:cTn id="59" presetID="12" presetClass="entr" presetSubtype="1" fill="hold" nodeType="withEffect">
                                  <p:stCondLst>
                                    <p:cond delay="250"/>
                                  </p:stCondLst>
                                  <p:childTnLst>
                                    <p:set>
                                      <p:cBhvr>
                                        <p:cTn id="60" dur="1" fill="hold">
                                          <p:stCondLst>
                                            <p:cond delay="0"/>
                                          </p:stCondLst>
                                        </p:cTn>
                                        <p:tgtEl>
                                          <p:spTgt spid="45"/>
                                        </p:tgtEl>
                                        <p:attrNameLst>
                                          <p:attrName>style.visibility</p:attrName>
                                        </p:attrNameLst>
                                      </p:cBhvr>
                                      <p:to>
                                        <p:strVal val="visible"/>
                                      </p:to>
                                    </p:set>
                                    <p:anim calcmode="lin" valueType="num">
                                      <p:cBhvr additive="base">
                                        <p:cTn id="61" dur="500"/>
                                        <p:tgtEl>
                                          <p:spTgt spid="45"/>
                                        </p:tgtEl>
                                        <p:attrNameLst>
                                          <p:attrName>ppt_y</p:attrName>
                                        </p:attrNameLst>
                                      </p:cBhvr>
                                      <p:tavLst>
                                        <p:tav tm="0">
                                          <p:val>
                                            <p:strVal val="#ppt_y-#ppt_h*1.125000"/>
                                          </p:val>
                                        </p:tav>
                                        <p:tav tm="100000">
                                          <p:val>
                                            <p:strVal val="#ppt_y"/>
                                          </p:val>
                                        </p:tav>
                                      </p:tavLst>
                                    </p:anim>
                                    <p:animEffect transition="in" filter="wipe(down)">
                                      <p:cBhvr>
                                        <p:cTn id="62" dur="500"/>
                                        <p:tgtEl>
                                          <p:spTgt spid="45"/>
                                        </p:tgtEl>
                                      </p:cBhvr>
                                    </p:animEffect>
                                  </p:childTnLst>
                                </p:cTn>
                              </p:par>
                              <p:par>
                                <p:cTn id="63" presetID="12" presetClass="entr" presetSubtype="4" fill="hold" nodeType="withEffect">
                                  <p:stCondLst>
                                    <p:cond delay="500"/>
                                  </p:stCondLst>
                                  <p:childTnLst>
                                    <p:set>
                                      <p:cBhvr>
                                        <p:cTn id="64" dur="1" fill="hold">
                                          <p:stCondLst>
                                            <p:cond delay="0"/>
                                          </p:stCondLst>
                                        </p:cTn>
                                        <p:tgtEl>
                                          <p:spTgt spid="36"/>
                                        </p:tgtEl>
                                        <p:attrNameLst>
                                          <p:attrName>style.visibility</p:attrName>
                                        </p:attrNameLst>
                                      </p:cBhvr>
                                      <p:to>
                                        <p:strVal val="visible"/>
                                      </p:to>
                                    </p:set>
                                    <p:anim calcmode="lin" valueType="num">
                                      <p:cBhvr additive="base">
                                        <p:cTn id="65" dur="500"/>
                                        <p:tgtEl>
                                          <p:spTgt spid="36"/>
                                        </p:tgtEl>
                                        <p:attrNameLst>
                                          <p:attrName>ppt_y</p:attrName>
                                        </p:attrNameLst>
                                      </p:cBhvr>
                                      <p:tavLst>
                                        <p:tav tm="0">
                                          <p:val>
                                            <p:strVal val="#ppt_y+#ppt_h*1.125000"/>
                                          </p:val>
                                        </p:tav>
                                        <p:tav tm="100000">
                                          <p:val>
                                            <p:strVal val="#ppt_y"/>
                                          </p:val>
                                        </p:tav>
                                      </p:tavLst>
                                    </p:anim>
                                    <p:animEffect transition="in" filter="wipe(up)">
                                      <p:cBhvr>
                                        <p:cTn id="66" dur="500"/>
                                        <p:tgtEl>
                                          <p:spTgt spid="36"/>
                                        </p:tgtEl>
                                      </p:cBhvr>
                                    </p:animEffect>
                                  </p:childTnLst>
                                </p:cTn>
                              </p:par>
                              <p:par>
                                <p:cTn id="67" presetID="12" presetClass="entr" presetSubtype="1" fill="hold" nodeType="withEffect">
                                  <p:stCondLst>
                                    <p:cond delay="750"/>
                                  </p:stCondLst>
                                  <p:childTnLst>
                                    <p:set>
                                      <p:cBhvr>
                                        <p:cTn id="68" dur="1" fill="hold">
                                          <p:stCondLst>
                                            <p:cond delay="0"/>
                                          </p:stCondLst>
                                        </p:cTn>
                                        <p:tgtEl>
                                          <p:spTgt spid="42"/>
                                        </p:tgtEl>
                                        <p:attrNameLst>
                                          <p:attrName>style.visibility</p:attrName>
                                        </p:attrNameLst>
                                      </p:cBhvr>
                                      <p:to>
                                        <p:strVal val="visible"/>
                                      </p:to>
                                    </p:set>
                                    <p:anim calcmode="lin" valueType="num">
                                      <p:cBhvr additive="base">
                                        <p:cTn id="69" dur="500"/>
                                        <p:tgtEl>
                                          <p:spTgt spid="42"/>
                                        </p:tgtEl>
                                        <p:attrNameLst>
                                          <p:attrName>ppt_y</p:attrName>
                                        </p:attrNameLst>
                                      </p:cBhvr>
                                      <p:tavLst>
                                        <p:tav tm="0">
                                          <p:val>
                                            <p:strVal val="#ppt_y-#ppt_h*1.125000"/>
                                          </p:val>
                                        </p:tav>
                                        <p:tav tm="100000">
                                          <p:val>
                                            <p:strVal val="#ppt_y"/>
                                          </p:val>
                                        </p:tav>
                                      </p:tavLst>
                                    </p:anim>
                                    <p:animEffect transition="in" filter="wipe(down)">
                                      <p:cBhvr>
                                        <p:cTn id="70" dur="500"/>
                                        <p:tgtEl>
                                          <p:spTgt spid="42"/>
                                        </p:tgtEl>
                                      </p:cBhvr>
                                    </p:animEffect>
                                  </p:childTnLst>
                                </p:cTn>
                              </p:par>
                              <p:par>
                                <p:cTn id="71" presetID="12" presetClass="entr" presetSubtype="4" fill="hold" nodeType="withEffect">
                                  <p:stCondLst>
                                    <p:cond delay="1000"/>
                                  </p:stCondLst>
                                  <p:childTnLst>
                                    <p:set>
                                      <p:cBhvr>
                                        <p:cTn id="72" dur="1" fill="hold">
                                          <p:stCondLst>
                                            <p:cond delay="0"/>
                                          </p:stCondLst>
                                        </p:cTn>
                                        <p:tgtEl>
                                          <p:spTgt spid="39"/>
                                        </p:tgtEl>
                                        <p:attrNameLst>
                                          <p:attrName>style.visibility</p:attrName>
                                        </p:attrNameLst>
                                      </p:cBhvr>
                                      <p:to>
                                        <p:strVal val="visible"/>
                                      </p:to>
                                    </p:set>
                                    <p:anim calcmode="lin" valueType="num">
                                      <p:cBhvr additive="base">
                                        <p:cTn id="73" dur="500"/>
                                        <p:tgtEl>
                                          <p:spTgt spid="39"/>
                                        </p:tgtEl>
                                        <p:attrNameLst>
                                          <p:attrName>ppt_y</p:attrName>
                                        </p:attrNameLst>
                                      </p:cBhvr>
                                      <p:tavLst>
                                        <p:tav tm="0">
                                          <p:val>
                                            <p:strVal val="#ppt_y+#ppt_h*1.125000"/>
                                          </p:val>
                                        </p:tav>
                                        <p:tav tm="100000">
                                          <p:val>
                                            <p:strVal val="#ppt_y"/>
                                          </p:val>
                                        </p:tav>
                                      </p:tavLst>
                                    </p:anim>
                                    <p:animEffect transition="in" filter="wipe(up)">
                                      <p:cBhvr>
                                        <p:cTn id="74"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animBg="1"/>
      <p:bldP spid="30" grpId="0" animBg="1"/>
      <p:bldP spid="31" grpId="0" animBg="1"/>
      <p:bldP spid="21" grpId="0" animBg="1"/>
      <p:bldP spid="22" grpId="0" animBg="1"/>
      <p:bldP spid="25" grpId="0" animBg="1"/>
      <p:bldP spid="2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heme/theme1.xml><?xml version="1.0" encoding="utf-8"?>
<a:theme xmlns:a="http://schemas.openxmlformats.org/drawingml/2006/main" name="包图主题2">
  <a:themeElements>
    <a:clrScheme name="自定义 169">
      <a:dk1>
        <a:sysClr val="windowText" lastClr="000000"/>
      </a:dk1>
      <a:lt1>
        <a:sysClr val="window" lastClr="FFFFFF"/>
      </a:lt1>
      <a:dk2>
        <a:srgbClr val="44546A"/>
      </a:dk2>
      <a:lt2>
        <a:srgbClr val="E7E6E6"/>
      </a:lt2>
      <a:accent1>
        <a:srgbClr val="D52129"/>
      </a:accent1>
      <a:accent2>
        <a:srgbClr val="4AB5E2"/>
      </a:accent2>
      <a:accent3>
        <a:srgbClr val="F27E20"/>
      </a:accent3>
      <a:accent4>
        <a:srgbClr val="9FCB3D"/>
      </a:accent4>
      <a:accent5>
        <a:srgbClr val="D5127D"/>
      </a:accent5>
      <a:accent6>
        <a:srgbClr val="7F7F7F"/>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包图主题2</Template>
  <TotalTime>260</TotalTime>
  <Words>1736</Words>
  <Application>Microsoft Office PowerPoint</Application>
  <PresentationFormat>宽屏</PresentationFormat>
  <Paragraphs>232</Paragraphs>
  <Slides>27</Slides>
  <Notes>27</Notes>
  <HiddenSlides>0</HiddenSlides>
  <MMClips>2</MMClips>
  <ScaleCrop>false</ScaleCrop>
  <HeadingPairs>
    <vt:vector size="6" baseType="variant">
      <vt:variant>
        <vt:lpstr>已用的字体</vt:lpstr>
      </vt:variant>
      <vt:variant>
        <vt:i4>4</vt:i4>
      </vt:variant>
      <vt:variant>
        <vt:lpstr>主题</vt:lpstr>
      </vt:variant>
      <vt:variant>
        <vt:i4>1</vt:i4>
      </vt:variant>
      <vt:variant>
        <vt:lpstr>幻灯片标题</vt:lpstr>
      </vt:variant>
      <vt:variant>
        <vt:i4>27</vt:i4>
      </vt:variant>
    </vt:vector>
  </HeadingPairs>
  <TitlesOfParts>
    <vt:vector size="32" baseType="lpstr">
      <vt:lpstr>等线</vt:lpstr>
      <vt:lpstr>微软雅黑</vt:lpstr>
      <vt:lpstr>Arial</vt:lpstr>
      <vt:lpstr>Wingdings</vt:lpstr>
      <vt:lpstr>包图主题2</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Bin</dc:creator>
  <cp:lastModifiedBy>Bin Sze</cp:lastModifiedBy>
  <cp:revision>30</cp:revision>
  <dcterms:created xsi:type="dcterms:W3CDTF">2017-09-17T04:28:10Z</dcterms:created>
  <dcterms:modified xsi:type="dcterms:W3CDTF">2018-03-15T08:57:55Z</dcterms:modified>
</cp:coreProperties>
</file>